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sldIdLst>
    <p:sldId id="1389" r:id="rId2"/>
    <p:sldId id="322" r:id="rId3"/>
    <p:sldId id="1430" r:id="rId4"/>
    <p:sldId id="312" r:id="rId5"/>
    <p:sldId id="313" r:id="rId6"/>
    <p:sldId id="1431" r:id="rId7"/>
    <p:sldId id="318" r:id="rId8"/>
    <p:sldId id="743" r:id="rId9"/>
    <p:sldId id="1410" r:id="rId10"/>
    <p:sldId id="1394" r:id="rId11"/>
    <p:sldId id="1433" r:id="rId12"/>
    <p:sldId id="1434" r:id="rId13"/>
    <p:sldId id="1438" r:id="rId14"/>
    <p:sldId id="1439" r:id="rId15"/>
    <p:sldId id="1442" r:id="rId16"/>
    <p:sldId id="1432" r:id="rId17"/>
    <p:sldId id="1412" r:id="rId18"/>
    <p:sldId id="1443" r:id="rId19"/>
    <p:sldId id="1403" r:id="rId20"/>
    <p:sldId id="1413" r:id="rId21"/>
    <p:sldId id="1444" r:id="rId22"/>
    <p:sldId id="1399" r:id="rId23"/>
    <p:sldId id="1415" r:id="rId24"/>
    <p:sldId id="1445" r:id="rId25"/>
    <p:sldId id="1411" r:id="rId26"/>
    <p:sldId id="1416" r:id="rId27"/>
    <p:sldId id="1428" r:id="rId28"/>
    <p:sldId id="1414" r:id="rId29"/>
    <p:sldId id="1407" r:id="rId30"/>
    <p:sldId id="1429" r:id="rId31"/>
    <p:sldId id="1417" r:id="rId32"/>
    <p:sldId id="1446" r:id="rId33"/>
    <p:sldId id="1395" r:id="rId34"/>
    <p:sldId id="1392" r:id="rId35"/>
    <p:sldId id="1418" r:id="rId36"/>
    <p:sldId id="1421" r:id="rId37"/>
    <p:sldId id="1447" r:id="rId38"/>
    <p:sldId id="326" r:id="rId39"/>
    <p:sldId id="1448" r:id="rId40"/>
    <p:sldId id="369" r:id="rId41"/>
    <p:sldId id="329" r:id="rId42"/>
    <p:sldId id="368" r:id="rId43"/>
    <p:sldId id="371" r:id="rId44"/>
    <p:sldId id="370" r:id="rId45"/>
    <p:sldId id="367" r:id="rId46"/>
    <p:sldId id="272" r:id="rId47"/>
    <p:sldId id="271" r:id="rId48"/>
    <p:sldId id="366" r:id="rId49"/>
    <p:sldId id="275" r:id="rId50"/>
    <p:sldId id="363" r:id="rId51"/>
    <p:sldId id="364" r:id="rId52"/>
    <p:sldId id="365" r:id="rId53"/>
    <p:sldId id="294" r:id="rId54"/>
    <p:sldId id="267" r:id="rId55"/>
    <p:sldId id="302" r:id="rId56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 varScale="1">
        <p:scale>
          <a:sx n="114" d="100"/>
          <a:sy n="114" d="100"/>
        </p:scale>
        <p:origin x="150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Number</a:t>
            </a:r>
            <a:r>
              <a:rPr lang="en-US" baseline="0"/>
              <a:t> of registered vehicle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Sheet1!$C$2:$I$2</c:f>
              <c:strCach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strCache>
            </c:strRef>
          </c:cat>
          <c:val>
            <c:numRef>
              <c:f>Sheet1!$C$3:$I$3</c:f>
              <c:numCache>
                <c:formatCode>#,##0</c:formatCode>
                <c:ptCount val="7"/>
                <c:pt idx="0">
                  <c:v>387359</c:v>
                </c:pt>
                <c:pt idx="1">
                  <c:v>414876</c:v>
                </c:pt>
                <c:pt idx="2">
                  <c:v>424986</c:v>
                </c:pt>
                <c:pt idx="3">
                  <c:v>434272</c:v>
                </c:pt>
                <c:pt idx="4">
                  <c:v>441320</c:v>
                </c:pt>
                <c:pt idx="5">
                  <c:v>452565</c:v>
                </c:pt>
                <c:pt idx="6">
                  <c:v>469448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6CA-4683-A209-4CDC1689E70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49502408"/>
        <c:axId val="549510608"/>
      </c:lineChart>
      <c:catAx>
        <c:axId val="549502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9510608"/>
        <c:crosses val="autoZero"/>
        <c:auto val="1"/>
        <c:lblAlgn val="ctr"/>
        <c:lblOffset val="100"/>
        <c:noMultiLvlLbl val="0"/>
      </c:catAx>
      <c:valAx>
        <c:axId val="54951060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549502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37.svg"/><Relationship Id="rId1" Type="http://schemas.openxmlformats.org/officeDocument/2006/relationships/image" Target="../media/image46.png"/><Relationship Id="rId6" Type="http://schemas.openxmlformats.org/officeDocument/2006/relationships/image" Target="../media/image41.svg"/><Relationship Id="rId5" Type="http://schemas.openxmlformats.org/officeDocument/2006/relationships/image" Target="../media/image48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5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06596C-8921-4DDA-8CED-51986530DFB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74AD1C3-AD8F-48BF-BB3D-5D47E7301DD9}">
      <dgm:prSet custT="1"/>
      <dgm:spPr/>
      <dgm:t>
        <a:bodyPr/>
        <a:lstStyle/>
        <a:p>
          <a:r>
            <a: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สหสาขา 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Multidisciplinary: unite all road safety stakeholders 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6263738-F7F9-4B21-994C-77CADC9926B3}" type="parTrans" cxnId="{5E7C3EB7-8017-45C3-9716-DD9976FB3EC1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A4A31C9-4084-4A29-BC89-EF34BDDEB3E8}" type="sibTrans" cxnId="{5E7C3EB7-8017-45C3-9716-DD9976FB3EC1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FBFF385-C51F-4A73-B363-616C28B18D68}">
      <dgm:prSet custT="1"/>
      <dgm:spPr/>
      <dgm:t>
        <a:bodyPr/>
        <a:lstStyle/>
        <a:p>
          <a:r>
            <a:rPr lang="th-TH" sz="20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ส่วนร่วม </a:t>
          </a:r>
          <a:r>
            <a:rPr lang="en-GB" sz="20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Participation : Establish strong partnership </a:t>
          </a:r>
          <a:endParaRPr lang="en-US" sz="2000" b="1" dirty="0">
            <a:solidFill>
              <a:schemeClr val="accent1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9B0F4D6-E389-427F-80DC-C104C2085DA0}" type="parTrans" cxnId="{2722013E-69E1-4392-A783-42F46062E0C3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FA8751A-599F-4ABA-BAF7-BD1C4BA0B13F}" type="sibTrans" cxnId="{2722013E-69E1-4392-A783-42F46062E0C3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4CA5D6A-D8CE-409C-8FD6-50EB9D740B5A}">
      <dgm:prSet custT="1"/>
      <dgm:spPr/>
      <dgm:t>
        <a:bodyPr/>
        <a:lstStyle/>
        <a:p>
          <a:r>
            <a:rPr lang="th-TH" sz="20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สารสนเทศ </a:t>
          </a:r>
          <a:r>
            <a:rPr lang="en-GB" sz="20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Collection of appropriate data to justify initiatives  </a:t>
          </a:r>
          <a:endParaRPr lang="en-US" sz="2000" b="1" dirty="0">
            <a:solidFill>
              <a:schemeClr val="accent4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F11CAAD-F07E-4CB1-A2C5-FA585EE39117}" type="parTrans" cxnId="{1573709C-071D-4E61-85C3-E529930100BF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CBF57C3-C419-4A6D-A081-AEFF40DF6C0B}" type="sibTrans" cxnId="{1573709C-071D-4E61-85C3-E529930100BF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F0E3EA9-10B0-4226-8D5A-6F254E54E580}">
      <dgm:prSet custT="1"/>
      <dgm:spPr/>
      <dgm:t>
        <a:bodyPr/>
        <a:lstStyle/>
        <a:p>
          <a:r>
            <a:rPr lang="th-TH" sz="20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สุดเสี่ยง </a:t>
          </a:r>
          <a:r>
            <a:rPr lang="en-GB" sz="20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Start with 20:80 principle</a:t>
          </a:r>
          <a:endParaRPr lang="en-US" sz="2000" b="1" dirty="0">
            <a:solidFill>
              <a:schemeClr val="accent5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45089D9-AEAC-4188-B3B2-D14C7AE7ECB3}" type="parTrans" cxnId="{BE56462B-F084-4228-9A8B-90600AAEDF0B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3508277-9E66-420C-A190-4792BA470369}" type="sibTrans" cxnId="{BE56462B-F084-4228-9A8B-90600AAEDF0B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856B225-FF82-496C-A6CD-37DC3D40C46A}">
      <dgm:prSet custT="1"/>
      <dgm:spPr/>
      <dgm:t>
        <a:bodyPr/>
        <a:lstStyle/>
        <a:p>
          <a:r>
            <a:rPr lang="th-TH" sz="20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สุดคุ้ม </a:t>
          </a:r>
          <a:r>
            <a:rPr lang="en-GB" sz="20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Adopt only evidence-based interventions</a:t>
          </a:r>
          <a:endParaRPr lang="en-US" sz="2000" b="1" dirty="0">
            <a:solidFill>
              <a:schemeClr val="accent6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9FAAA81-BFD9-4ADF-ADF5-CFA73CC610ED}" type="parTrans" cxnId="{5555DDC0-5239-430B-A7D7-BE23FB6AC245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D9DFCB1-0F4B-4996-AD03-283FD85D8E11}" type="sibTrans" cxnId="{5555DDC0-5239-430B-A7D7-BE23FB6AC245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2B3BFED-EF4F-42BA-8F5A-EBBC6DD8154C}" type="pres">
      <dgm:prSet presAssocID="{EF06596C-8921-4DDA-8CED-51986530DFB7}" presName="root" presStyleCnt="0">
        <dgm:presLayoutVars>
          <dgm:dir/>
          <dgm:resizeHandles val="exact"/>
        </dgm:presLayoutVars>
      </dgm:prSet>
      <dgm:spPr/>
    </dgm:pt>
    <dgm:pt modelId="{DE99F1E0-E9A9-4F29-83C6-394BB898DD0E}" type="pres">
      <dgm:prSet presAssocID="{474AD1C3-AD8F-48BF-BB3D-5D47E7301DD9}" presName="compNode" presStyleCnt="0"/>
      <dgm:spPr/>
    </dgm:pt>
    <dgm:pt modelId="{4A7C2444-3ACC-4AA3-A322-6141A9C2E3E6}" type="pres">
      <dgm:prSet presAssocID="{474AD1C3-AD8F-48BF-BB3D-5D47E7301DD9}" presName="bgRect" presStyleLbl="bgShp" presStyleIdx="0" presStyleCnt="5"/>
      <dgm:spPr/>
    </dgm:pt>
    <dgm:pt modelId="{8CEAE943-29A9-4C97-A778-3057952E8849}" type="pres">
      <dgm:prSet presAssocID="{474AD1C3-AD8F-48BF-BB3D-5D47E7301DD9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8402B9C7-8453-4B76-8080-EC45043ECA2D}" type="pres">
      <dgm:prSet presAssocID="{474AD1C3-AD8F-48BF-BB3D-5D47E7301DD9}" presName="spaceRect" presStyleCnt="0"/>
      <dgm:spPr/>
    </dgm:pt>
    <dgm:pt modelId="{4B6165BF-8621-4B6C-AC7C-2EE1E99A65F3}" type="pres">
      <dgm:prSet presAssocID="{474AD1C3-AD8F-48BF-BB3D-5D47E7301DD9}" presName="parTx" presStyleLbl="revTx" presStyleIdx="0" presStyleCnt="5">
        <dgm:presLayoutVars>
          <dgm:chMax val="0"/>
          <dgm:chPref val="0"/>
        </dgm:presLayoutVars>
      </dgm:prSet>
      <dgm:spPr/>
    </dgm:pt>
    <dgm:pt modelId="{2BAFC9A2-3FBA-4AD4-AB41-282665614766}" type="pres">
      <dgm:prSet presAssocID="{5A4A31C9-4084-4A29-BC89-EF34BDDEB3E8}" presName="sibTrans" presStyleCnt="0"/>
      <dgm:spPr/>
    </dgm:pt>
    <dgm:pt modelId="{EAC907B7-0596-4296-A106-28152702FA8F}" type="pres">
      <dgm:prSet presAssocID="{3FBFF385-C51F-4A73-B363-616C28B18D68}" presName="compNode" presStyleCnt="0"/>
      <dgm:spPr/>
    </dgm:pt>
    <dgm:pt modelId="{A722A673-9D96-4BE4-8BD6-C201F578D6C5}" type="pres">
      <dgm:prSet presAssocID="{3FBFF385-C51F-4A73-B363-616C28B18D68}" presName="bgRect" presStyleLbl="bgShp" presStyleIdx="1" presStyleCnt="5"/>
      <dgm:spPr/>
    </dgm:pt>
    <dgm:pt modelId="{26F023F1-B795-42BC-BFDA-EF21BFE91E2D}" type="pres">
      <dgm:prSet presAssocID="{3FBFF385-C51F-4A73-B363-616C28B18D68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73F9360E-8687-4EF3-BA41-E94242F7B732}" type="pres">
      <dgm:prSet presAssocID="{3FBFF385-C51F-4A73-B363-616C28B18D68}" presName="spaceRect" presStyleCnt="0"/>
      <dgm:spPr/>
    </dgm:pt>
    <dgm:pt modelId="{CC528DAB-1FF6-450C-AFCE-19764E5FD4E6}" type="pres">
      <dgm:prSet presAssocID="{3FBFF385-C51F-4A73-B363-616C28B18D68}" presName="parTx" presStyleLbl="revTx" presStyleIdx="1" presStyleCnt="5">
        <dgm:presLayoutVars>
          <dgm:chMax val="0"/>
          <dgm:chPref val="0"/>
        </dgm:presLayoutVars>
      </dgm:prSet>
      <dgm:spPr/>
    </dgm:pt>
    <dgm:pt modelId="{CE7AD3D5-02D7-49FB-9E89-7B8427F0C3C3}" type="pres">
      <dgm:prSet presAssocID="{8FA8751A-599F-4ABA-BAF7-BD1C4BA0B13F}" presName="sibTrans" presStyleCnt="0"/>
      <dgm:spPr/>
    </dgm:pt>
    <dgm:pt modelId="{9D62D08A-96CD-423A-92CC-FDEE7B9BB73D}" type="pres">
      <dgm:prSet presAssocID="{94CA5D6A-D8CE-409C-8FD6-50EB9D740B5A}" presName="compNode" presStyleCnt="0"/>
      <dgm:spPr/>
    </dgm:pt>
    <dgm:pt modelId="{1112D4D7-119B-46E3-A344-001071668E0D}" type="pres">
      <dgm:prSet presAssocID="{94CA5D6A-D8CE-409C-8FD6-50EB9D740B5A}" presName="bgRect" presStyleLbl="bgShp" presStyleIdx="2" presStyleCnt="5"/>
      <dgm:spPr/>
    </dgm:pt>
    <dgm:pt modelId="{060C515C-E953-4713-A417-3802DA77BDB6}" type="pres">
      <dgm:prSet presAssocID="{94CA5D6A-D8CE-409C-8FD6-50EB9D740B5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87802EC0-5E03-40EA-98C9-43FE18D7987E}" type="pres">
      <dgm:prSet presAssocID="{94CA5D6A-D8CE-409C-8FD6-50EB9D740B5A}" presName="spaceRect" presStyleCnt="0"/>
      <dgm:spPr/>
    </dgm:pt>
    <dgm:pt modelId="{C416AA46-BB60-49C1-8024-4EE1F9FCC0AE}" type="pres">
      <dgm:prSet presAssocID="{94CA5D6A-D8CE-409C-8FD6-50EB9D740B5A}" presName="parTx" presStyleLbl="revTx" presStyleIdx="2" presStyleCnt="5">
        <dgm:presLayoutVars>
          <dgm:chMax val="0"/>
          <dgm:chPref val="0"/>
        </dgm:presLayoutVars>
      </dgm:prSet>
      <dgm:spPr/>
    </dgm:pt>
    <dgm:pt modelId="{223D267D-83CF-4F7D-8F47-F319CA0D6B02}" type="pres">
      <dgm:prSet presAssocID="{FCBF57C3-C419-4A6D-A081-AEFF40DF6C0B}" presName="sibTrans" presStyleCnt="0"/>
      <dgm:spPr/>
    </dgm:pt>
    <dgm:pt modelId="{0903782A-199F-4253-970B-ACB624994AA3}" type="pres">
      <dgm:prSet presAssocID="{8F0E3EA9-10B0-4226-8D5A-6F254E54E580}" presName="compNode" presStyleCnt="0"/>
      <dgm:spPr/>
    </dgm:pt>
    <dgm:pt modelId="{B68365E3-C474-4611-AB33-771B9F38C3EB}" type="pres">
      <dgm:prSet presAssocID="{8F0E3EA9-10B0-4226-8D5A-6F254E54E580}" presName="bgRect" presStyleLbl="bgShp" presStyleIdx="3" presStyleCnt="5"/>
      <dgm:spPr/>
    </dgm:pt>
    <dgm:pt modelId="{B46394D1-B4F6-43F1-802F-6BE84AF84CA2}" type="pres">
      <dgm:prSet presAssocID="{8F0E3EA9-10B0-4226-8D5A-6F254E54E580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5"/>
        </a:ext>
      </dgm:extLst>
    </dgm:pt>
    <dgm:pt modelId="{06A9FF94-5C90-4D0E-8F86-E448A104D288}" type="pres">
      <dgm:prSet presAssocID="{8F0E3EA9-10B0-4226-8D5A-6F254E54E580}" presName="spaceRect" presStyleCnt="0"/>
      <dgm:spPr/>
    </dgm:pt>
    <dgm:pt modelId="{B45132CE-D863-4F06-B530-3D5C44EFDE2D}" type="pres">
      <dgm:prSet presAssocID="{8F0E3EA9-10B0-4226-8D5A-6F254E54E580}" presName="parTx" presStyleLbl="revTx" presStyleIdx="3" presStyleCnt="5">
        <dgm:presLayoutVars>
          <dgm:chMax val="0"/>
          <dgm:chPref val="0"/>
        </dgm:presLayoutVars>
      </dgm:prSet>
      <dgm:spPr/>
    </dgm:pt>
    <dgm:pt modelId="{89578ACD-ED4C-40A6-BB89-B2EB53362F09}" type="pres">
      <dgm:prSet presAssocID="{93508277-9E66-420C-A190-4792BA470369}" presName="sibTrans" presStyleCnt="0"/>
      <dgm:spPr/>
    </dgm:pt>
    <dgm:pt modelId="{61D9A31E-B95A-465C-AC09-C890081C1656}" type="pres">
      <dgm:prSet presAssocID="{D856B225-FF82-496C-A6CD-37DC3D40C46A}" presName="compNode" presStyleCnt="0"/>
      <dgm:spPr/>
    </dgm:pt>
    <dgm:pt modelId="{70400CCF-2D3D-4773-848D-E35CDC3E2DF5}" type="pres">
      <dgm:prSet presAssocID="{D856B225-FF82-496C-A6CD-37DC3D40C46A}" presName="bgRect" presStyleLbl="bgShp" presStyleIdx="4" presStyleCnt="5"/>
      <dgm:spPr/>
    </dgm:pt>
    <dgm:pt modelId="{F45050C1-4261-48A0-9E0D-4B63E33AA6A2}" type="pres">
      <dgm:prSet presAssocID="{D856B225-FF82-496C-A6CD-37DC3D40C46A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t"/>
        </a:ext>
      </dgm:extLst>
    </dgm:pt>
    <dgm:pt modelId="{07ACCDA4-5E0A-49E3-9FF8-67ADC51E1523}" type="pres">
      <dgm:prSet presAssocID="{D856B225-FF82-496C-A6CD-37DC3D40C46A}" presName="spaceRect" presStyleCnt="0"/>
      <dgm:spPr/>
    </dgm:pt>
    <dgm:pt modelId="{9A84948B-AEE5-4246-89CB-2B4BC59B13AF}" type="pres">
      <dgm:prSet presAssocID="{D856B225-FF82-496C-A6CD-37DC3D40C46A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C9EF4015-7DB7-4C80-B5A0-0AB236326D46}" type="presOf" srcId="{EF06596C-8921-4DDA-8CED-51986530DFB7}" destId="{22B3BFED-EF4F-42BA-8F5A-EBBC6DD8154C}" srcOrd="0" destOrd="0" presId="urn:microsoft.com/office/officeart/2018/2/layout/IconVerticalSolidList"/>
    <dgm:cxn modelId="{BE56462B-F084-4228-9A8B-90600AAEDF0B}" srcId="{EF06596C-8921-4DDA-8CED-51986530DFB7}" destId="{8F0E3EA9-10B0-4226-8D5A-6F254E54E580}" srcOrd="3" destOrd="0" parTransId="{945089D9-AEAC-4188-B3B2-D14C7AE7ECB3}" sibTransId="{93508277-9E66-420C-A190-4792BA470369}"/>
    <dgm:cxn modelId="{165F7032-4175-458B-A38F-7C8C55307701}" type="presOf" srcId="{474AD1C3-AD8F-48BF-BB3D-5D47E7301DD9}" destId="{4B6165BF-8621-4B6C-AC7C-2EE1E99A65F3}" srcOrd="0" destOrd="0" presId="urn:microsoft.com/office/officeart/2018/2/layout/IconVerticalSolidList"/>
    <dgm:cxn modelId="{2722013E-69E1-4392-A783-42F46062E0C3}" srcId="{EF06596C-8921-4DDA-8CED-51986530DFB7}" destId="{3FBFF385-C51F-4A73-B363-616C28B18D68}" srcOrd="1" destOrd="0" parTransId="{19B0F4D6-E389-427F-80DC-C104C2085DA0}" sibTransId="{8FA8751A-599F-4ABA-BAF7-BD1C4BA0B13F}"/>
    <dgm:cxn modelId="{12D8297C-E837-49FD-AF46-90ED1AC6202B}" type="presOf" srcId="{94CA5D6A-D8CE-409C-8FD6-50EB9D740B5A}" destId="{C416AA46-BB60-49C1-8024-4EE1F9FCC0AE}" srcOrd="0" destOrd="0" presId="urn:microsoft.com/office/officeart/2018/2/layout/IconVerticalSolidList"/>
    <dgm:cxn modelId="{1573709C-071D-4E61-85C3-E529930100BF}" srcId="{EF06596C-8921-4DDA-8CED-51986530DFB7}" destId="{94CA5D6A-D8CE-409C-8FD6-50EB9D740B5A}" srcOrd="2" destOrd="0" parTransId="{CF11CAAD-F07E-4CB1-A2C5-FA585EE39117}" sibTransId="{FCBF57C3-C419-4A6D-A081-AEFF40DF6C0B}"/>
    <dgm:cxn modelId="{EA07CC9F-D6E5-44BD-854F-A43043C55ECF}" type="presOf" srcId="{8F0E3EA9-10B0-4226-8D5A-6F254E54E580}" destId="{B45132CE-D863-4F06-B530-3D5C44EFDE2D}" srcOrd="0" destOrd="0" presId="urn:microsoft.com/office/officeart/2018/2/layout/IconVerticalSolidList"/>
    <dgm:cxn modelId="{5E7C3EB7-8017-45C3-9716-DD9976FB3EC1}" srcId="{EF06596C-8921-4DDA-8CED-51986530DFB7}" destId="{474AD1C3-AD8F-48BF-BB3D-5D47E7301DD9}" srcOrd="0" destOrd="0" parTransId="{A6263738-F7F9-4B21-994C-77CADC9926B3}" sibTransId="{5A4A31C9-4084-4A29-BC89-EF34BDDEB3E8}"/>
    <dgm:cxn modelId="{5555DDC0-5239-430B-A7D7-BE23FB6AC245}" srcId="{EF06596C-8921-4DDA-8CED-51986530DFB7}" destId="{D856B225-FF82-496C-A6CD-37DC3D40C46A}" srcOrd="4" destOrd="0" parTransId="{19FAAA81-BFD9-4ADF-ADF5-CFA73CC610ED}" sibTransId="{AD9DFCB1-0F4B-4996-AD03-283FD85D8E11}"/>
    <dgm:cxn modelId="{AA6753F0-47BA-48AB-9FD5-B07F04FE38C7}" type="presOf" srcId="{3FBFF385-C51F-4A73-B363-616C28B18D68}" destId="{CC528DAB-1FF6-450C-AFCE-19764E5FD4E6}" srcOrd="0" destOrd="0" presId="urn:microsoft.com/office/officeart/2018/2/layout/IconVerticalSolidList"/>
    <dgm:cxn modelId="{33978EFA-87F9-4BA3-A5B7-539504B28259}" type="presOf" srcId="{D856B225-FF82-496C-A6CD-37DC3D40C46A}" destId="{9A84948B-AEE5-4246-89CB-2B4BC59B13AF}" srcOrd="0" destOrd="0" presId="urn:microsoft.com/office/officeart/2018/2/layout/IconVerticalSolidList"/>
    <dgm:cxn modelId="{F07B1FDE-50BB-43AF-93BD-E9422DDBEDF2}" type="presParOf" srcId="{22B3BFED-EF4F-42BA-8F5A-EBBC6DD8154C}" destId="{DE99F1E0-E9A9-4F29-83C6-394BB898DD0E}" srcOrd="0" destOrd="0" presId="urn:microsoft.com/office/officeart/2018/2/layout/IconVerticalSolidList"/>
    <dgm:cxn modelId="{F2BF78F9-BA43-4765-9E25-46A2CDC2A72E}" type="presParOf" srcId="{DE99F1E0-E9A9-4F29-83C6-394BB898DD0E}" destId="{4A7C2444-3ACC-4AA3-A322-6141A9C2E3E6}" srcOrd="0" destOrd="0" presId="urn:microsoft.com/office/officeart/2018/2/layout/IconVerticalSolidList"/>
    <dgm:cxn modelId="{31EDF07C-5694-4F99-81A5-489EF738C4B9}" type="presParOf" srcId="{DE99F1E0-E9A9-4F29-83C6-394BB898DD0E}" destId="{8CEAE943-29A9-4C97-A778-3057952E8849}" srcOrd="1" destOrd="0" presId="urn:microsoft.com/office/officeart/2018/2/layout/IconVerticalSolidList"/>
    <dgm:cxn modelId="{0FFA1A19-F902-444C-94E4-64AD6E614902}" type="presParOf" srcId="{DE99F1E0-E9A9-4F29-83C6-394BB898DD0E}" destId="{8402B9C7-8453-4B76-8080-EC45043ECA2D}" srcOrd="2" destOrd="0" presId="urn:microsoft.com/office/officeart/2018/2/layout/IconVerticalSolidList"/>
    <dgm:cxn modelId="{017AE827-853C-4463-9E53-0ACE564AD155}" type="presParOf" srcId="{DE99F1E0-E9A9-4F29-83C6-394BB898DD0E}" destId="{4B6165BF-8621-4B6C-AC7C-2EE1E99A65F3}" srcOrd="3" destOrd="0" presId="urn:microsoft.com/office/officeart/2018/2/layout/IconVerticalSolidList"/>
    <dgm:cxn modelId="{872CC20F-A379-40F1-86E9-ADF62FE52670}" type="presParOf" srcId="{22B3BFED-EF4F-42BA-8F5A-EBBC6DD8154C}" destId="{2BAFC9A2-3FBA-4AD4-AB41-282665614766}" srcOrd="1" destOrd="0" presId="urn:microsoft.com/office/officeart/2018/2/layout/IconVerticalSolidList"/>
    <dgm:cxn modelId="{604FA018-E3A5-4B28-A89D-A4331C6F7A4A}" type="presParOf" srcId="{22B3BFED-EF4F-42BA-8F5A-EBBC6DD8154C}" destId="{EAC907B7-0596-4296-A106-28152702FA8F}" srcOrd="2" destOrd="0" presId="urn:microsoft.com/office/officeart/2018/2/layout/IconVerticalSolidList"/>
    <dgm:cxn modelId="{8C801FBB-FFC6-4A80-8974-2983198EBC66}" type="presParOf" srcId="{EAC907B7-0596-4296-A106-28152702FA8F}" destId="{A722A673-9D96-4BE4-8BD6-C201F578D6C5}" srcOrd="0" destOrd="0" presId="urn:microsoft.com/office/officeart/2018/2/layout/IconVerticalSolidList"/>
    <dgm:cxn modelId="{15632CAA-19F6-4C1A-9C6C-D551570A7FCD}" type="presParOf" srcId="{EAC907B7-0596-4296-A106-28152702FA8F}" destId="{26F023F1-B795-42BC-BFDA-EF21BFE91E2D}" srcOrd="1" destOrd="0" presId="urn:microsoft.com/office/officeart/2018/2/layout/IconVerticalSolidList"/>
    <dgm:cxn modelId="{B7CAAAAA-7850-4C03-B782-FF4CC7BD5DE8}" type="presParOf" srcId="{EAC907B7-0596-4296-A106-28152702FA8F}" destId="{73F9360E-8687-4EF3-BA41-E94242F7B732}" srcOrd="2" destOrd="0" presId="urn:microsoft.com/office/officeart/2018/2/layout/IconVerticalSolidList"/>
    <dgm:cxn modelId="{632A46C0-29B0-474C-B0FD-3B968BBA722E}" type="presParOf" srcId="{EAC907B7-0596-4296-A106-28152702FA8F}" destId="{CC528DAB-1FF6-450C-AFCE-19764E5FD4E6}" srcOrd="3" destOrd="0" presId="urn:microsoft.com/office/officeart/2018/2/layout/IconVerticalSolidList"/>
    <dgm:cxn modelId="{A03D1E67-4050-404E-B1AA-1123C8258792}" type="presParOf" srcId="{22B3BFED-EF4F-42BA-8F5A-EBBC6DD8154C}" destId="{CE7AD3D5-02D7-49FB-9E89-7B8427F0C3C3}" srcOrd="3" destOrd="0" presId="urn:microsoft.com/office/officeart/2018/2/layout/IconVerticalSolidList"/>
    <dgm:cxn modelId="{10076A85-29A5-4833-9501-80BBC1A021AA}" type="presParOf" srcId="{22B3BFED-EF4F-42BA-8F5A-EBBC6DD8154C}" destId="{9D62D08A-96CD-423A-92CC-FDEE7B9BB73D}" srcOrd="4" destOrd="0" presId="urn:microsoft.com/office/officeart/2018/2/layout/IconVerticalSolidList"/>
    <dgm:cxn modelId="{53B782FE-9174-4018-A0C5-F61670F4FB44}" type="presParOf" srcId="{9D62D08A-96CD-423A-92CC-FDEE7B9BB73D}" destId="{1112D4D7-119B-46E3-A344-001071668E0D}" srcOrd="0" destOrd="0" presId="urn:microsoft.com/office/officeart/2018/2/layout/IconVerticalSolidList"/>
    <dgm:cxn modelId="{34A67EB1-AB16-40D5-A737-72BA4F61AE06}" type="presParOf" srcId="{9D62D08A-96CD-423A-92CC-FDEE7B9BB73D}" destId="{060C515C-E953-4713-A417-3802DA77BDB6}" srcOrd="1" destOrd="0" presId="urn:microsoft.com/office/officeart/2018/2/layout/IconVerticalSolidList"/>
    <dgm:cxn modelId="{CDDB7290-D40D-4D85-8CA1-E333A381172F}" type="presParOf" srcId="{9D62D08A-96CD-423A-92CC-FDEE7B9BB73D}" destId="{87802EC0-5E03-40EA-98C9-43FE18D7987E}" srcOrd="2" destOrd="0" presId="urn:microsoft.com/office/officeart/2018/2/layout/IconVerticalSolidList"/>
    <dgm:cxn modelId="{E6C6E867-79B4-4441-93BE-A35DA000F2FA}" type="presParOf" srcId="{9D62D08A-96CD-423A-92CC-FDEE7B9BB73D}" destId="{C416AA46-BB60-49C1-8024-4EE1F9FCC0AE}" srcOrd="3" destOrd="0" presId="urn:microsoft.com/office/officeart/2018/2/layout/IconVerticalSolidList"/>
    <dgm:cxn modelId="{AEDE8B50-AECD-49FA-89F3-86CB096138F0}" type="presParOf" srcId="{22B3BFED-EF4F-42BA-8F5A-EBBC6DD8154C}" destId="{223D267D-83CF-4F7D-8F47-F319CA0D6B02}" srcOrd="5" destOrd="0" presId="urn:microsoft.com/office/officeart/2018/2/layout/IconVerticalSolidList"/>
    <dgm:cxn modelId="{01216209-BEB9-4B68-9692-7F6DB1723B99}" type="presParOf" srcId="{22B3BFED-EF4F-42BA-8F5A-EBBC6DD8154C}" destId="{0903782A-199F-4253-970B-ACB624994AA3}" srcOrd="6" destOrd="0" presId="urn:microsoft.com/office/officeart/2018/2/layout/IconVerticalSolidList"/>
    <dgm:cxn modelId="{D17E75B5-603D-4432-AE08-720A6B59C7BA}" type="presParOf" srcId="{0903782A-199F-4253-970B-ACB624994AA3}" destId="{B68365E3-C474-4611-AB33-771B9F38C3EB}" srcOrd="0" destOrd="0" presId="urn:microsoft.com/office/officeart/2018/2/layout/IconVerticalSolidList"/>
    <dgm:cxn modelId="{4255B019-4CB0-4626-B29A-58C4307171EF}" type="presParOf" srcId="{0903782A-199F-4253-970B-ACB624994AA3}" destId="{B46394D1-B4F6-43F1-802F-6BE84AF84CA2}" srcOrd="1" destOrd="0" presId="urn:microsoft.com/office/officeart/2018/2/layout/IconVerticalSolidList"/>
    <dgm:cxn modelId="{3F39B620-7329-4B82-A120-BC93D9D7DF5F}" type="presParOf" srcId="{0903782A-199F-4253-970B-ACB624994AA3}" destId="{06A9FF94-5C90-4D0E-8F86-E448A104D288}" srcOrd="2" destOrd="0" presId="urn:microsoft.com/office/officeart/2018/2/layout/IconVerticalSolidList"/>
    <dgm:cxn modelId="{12068FEB-F876-48D0-BBD6-D959561C2694}" type="presParOf" srcId="{0903782A-199F-4253-970B-ACB624994AA3}" destId="{B45132CE-D863-4F06-B530-3D5C44EFDE2D}" srcOrd="3" destOrd="0" presId="urn:microsoft.com/office/officeart/2018/2/layout/IconVerticalSolidList"/>
    <dgm:cxn modelId="{D9F64656-5397-4707-B8E0-B5B1813A905D}" type="presParOf" srcId="{22B3BFED-EF4F-42BA-8F5A-EBBC6DD8154C}" destId="{89578ACD-ED4C-40A6-BB89-B2EB53362F09}" srcOrd="7" destOrd="0" presId="urn:microsoft.com/office/officeart/2018/2/layout/IconVerticalSolidList"/>
    <dgm:cxn modelId="{D8113BA8-3B6E-41D2-8F89-1335886B261A}" type="presParOf" srcId="{22B3BFED-EF4F-42BA-8F5A-EBBC6DD8154C}" destId="{61D9A31E-B95A-465C-AC09-C890081C1656}" srcOrd="8" destOrd="0" presId="urn:microsoft.com/office/officeart/2018/2/layout/IconVerticalSolidList"/>
    <dgm:cxn modelId="{425AE64D-5EC1-4EDD-A91F-BE69AFCED2E4}" type="presParOf" srcId="{61D9A31E-B95A-465C-AC09-C890081C1656}" destId="{70400CCF-2D3D-4773-848D-E35CDC3E2DF5}" srcOrd="0" destOrd="0" presId="urn:microsoft.com/office/officeart/2018/2/layout/IconVerticalSolidList"/>
    <dgm:cxn modelId="{665A1AC1-654B-4962-AD25-C1D3C5F845C1}" type="presParOf" srcId="{61D9A31E-B95A-465C-AC09-C890081C1656}" destId="{F45050C1-4261-48A0-9E0D-4B63E33AA6A2}" srcOrd="1" destOrd="0" presId="urn:microsoft.com/office/officeart/2018/2/layout/IconVerticalSolidList"/>
    <dgm:cxn modelId="{9B2FB416-32DF-42EB-9402-CDFAD7DC22DD}" type="presParOf" srcId="{61D9A31E-B95A-465C-AC09-C890081C1656}" destId="{07ACCDA4-5E0A-49E3-9FF8-67ADC51E1523}" srcOrd="2" destOrd="0" presId="urn:microsoft.com/office/officeart/2018/2/layout/IconVerticalSolidList"/>
    <dgm:cxn modelId="{5D2A20BA-5445-44FB-9666-6C714A9854FF}" type="presParOf" srcId="{61D9A31E-B95A-465C-AC09-C890081C1656}" destId="{9A84948B-AEE5-4246-89CB-2B4BC59B13A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7EB17B-ECC5-4740-ABEB-1B5C86CBA75B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F1B9811-6068-4114-B1C2-42E28FCEC479}">
      <dgm:prSet phldrT="[Text]" custT="1"/>
      <dgm:spPr/>
      <dgm:t>
        <a:bodyPr/>
        <a:lstStyle/>
        <a:p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Bridge and Bond</a:t>
          </a:r>
        </a:p>
      </dgm:t>
    </dgm:pt>
    <dgm:pt modelId="{19C3F24C-9EAF-4896-A50E-82F8A5A8885A}" type="parTrans" cxnId="{F0BB841D-0621-4A4A-B426-9B9366CBCA29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435DF6A-96EA-4801-9ACB-312899CBF7A0}" type="sibTrans" cxnId="{F0BB841D-0621-4A4A-B426-9B9366CBCA29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9EF22D8-BC16-4A6C-BED2-70CEC4E3DE74}">
      <dgm:prSet phldrT="[Text]" custT="1"/>
      <dgm:spPr/>
      <dgm:t>
        <a:bodyPr/>
        <a:lstStyle/>
        <a:p>
          <a:r>
            <a:rPr lang="en-U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Engineer</a:t>
          </a:r>
        </a:p>
      </dgm:t>
    </dgm:pt>
    <dgm:pt modelId="{222FF238-490A-428F-8823-875FA1622EB7}" type="parTrans" cxnId="{7AA8F49E-8D1C-41EC-93B0-D308DCEC7185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5ABF456-3B86-4C0A-9486-27E62E7EA6CA}" type="sibTrans" cxnId="{7AA8F49E-8D1C-41EC-93B0-D308DCEC7185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F4AED2D-A749-4A08-9019-EDC0916F6B85}">
      <dgm:prSet phldrT="[Text]" custT="1"/>
      <dgm:spPr/>
      <dgm:t>
        <a:bodyPr/>
        <a:lstStyle/>
        <a:p>
          <a:r>
            <a:rPr lang="en-U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police</a:t>
          </a:r>
        </a:p>
      </dgm:t>
    </dgm:pt>
    <dgm:pt modelId="{C3FC5FE1-8C7A-4466-B2B7-599CD8C3C68A}" type="parTrans" cxnId="{C52C858C-4585-4BCE-BD58-436E26713B40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03BCF68-CA58-4B87-A8E0-B6458954E363}" type="sibTrans" cxnId="{C52C858C-4585-4BCE-BD58-436E26713B40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8C63A4E-2234-44C3-9173-E1C90D291BAB}">
      <dgm:prSet phldrT="[Text]" custT="1"/>
      <dgm:spPr/>
      <dgm:t>
        <a:bodyPr/>
        <a:lstStyle/>
        <a:p>
          <a:r>
            <a:rPr 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Community</a:t>
          </a:r>
        </a:p>
      </dgm:t>
    </dgm:pt>
    <dgm:pt modelId="{93B3E0D3-982A-4035-A035-B27CA1AC5D22}" type="parTrans" cxnId="{75043137-6A84-4529-B866-C3FD4CA2DF91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F8FDA52-898E-4021-870C-1C2580F760EA}" type="sibTrans" cxnId="{75043137-6A84-4529-B866-C3FD4CA2DF91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47A7DF1-79FC-4E2F-BCCF-AA78E874FF12}">
      <dgm:prSet phldrT="[Text]" custT="1"/>
      <dgm:spPr/>
      <dgm:t>
        <a:bodyPr/>
        <a:lstStyle/>
        <a:p>
          <a:r>
            <a:rPr lang="en-U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Medical</a:t>
          </a:r>
        </a:p>
      </dgm:t>
    </dgm:pt>
    <dgm:pt modelId="{C85861F2-C3E1-4703-90AE-5D0F304DFEF3}" type="parTrans" cxnId="{C1C26A83-E011-4BDC-901A-2778AB9A774F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0BEC275-4608-47AD-983B-B65B041BCD03}" type="sibTrans" cxnId="{C1C26A83-E011-4BDC-901A-2778AB9A774F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1D1F532-61FB-4320-B6D4-F9EA2D3F2578}">
      <dgm:prSet phldrT="[Text]" custT="1"/>
      <dgm:spPr/>
      <dgm:t>
        <a:bodyPr/>
        <a:lstStyle/>
        <a:p>
          <a:r>
            <a:rPr lang="en-U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Media</a:t>
          </a:r>
        </a:p>
      </dgm:t>
    </dgm:pt>
    <dgm:pt modelId="{8A9ADB7C-E920-4960-9982-B8400BFEBB28}" type="parTrans" cxnId="{9645A180-18B0-47A5-B865-D3EBDBDB108D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86905A9-A5F5-4031-9137-47B3FCFDF90F}" type="sibTrans" cxnId="{9645A180-18B0-47A5-B865-D3EBDBDB108D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36451D4-F785-4B02-8753-29B3DBB654CB}">
      <dgm:prSet phldrT="[Text]" custT="1"/>
      <dgm:spPr/>
      <dgm:t>
        <a:bodyPr/>
        <a:lstStyle/>
        <a:p>
          <a:r>
            <a:rPr lang="en-US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Insurance</a:t>
          </a:r>
        </a:p>
      </dgm:t>
    </dgm:pt>
    <dgm:pt modelId="{4C9E9DF7-3E28-45E5-B6BF-633030B4830A}" type="parTrans" cxnId="{6FEFB5B6-CB32-4015-B255-03067793C89B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035EC8E-A4AD-494D-812D-11EB095A6A9B}" type="sibTrans" cxnId="{6FEFB5B6-CB32-4015-B255-03067793C89B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BC52CB2-FEA8-413C-BA94-F290F6DFE5F1}" type="pres">
      <dgm:prSet presAssocID="{6B7EB17B-ECC5-4740-ABEB-1B5C86CBA75B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F3F3651-25B6-424B-83BD-126220514021}" type="pres">
      <dgm:prSet presAssocID="{BF1B9811-6068-4114-B1C2-42E28FCEC479}" presName="centerShape" presStyleLbl="node0" presStyleIdx="0" presStyleCnt="1"/>
      <dgm:spPr/>
    </dgm:pt>
    <dgm:pt modelId="{34752177-F2F0-4394-9331-DC8445D56A77}" type="pres">
      <dgm:prSet presAssocID="{222FF238-490A-428F-8823-875FA1622EB7}" presName="Name9" presStyleLbl="parChTrans1D2" presStyleIdx="0" presStyleCnt="6"/>
      <dgm:spPr/>
    </dgm:pt>
    <dgm:pt modelId="{BFC47889-4B49-4134-BE9B-6FE9D1C347E5}" type="pres">
      <dgm:prSet presAssocID="{222FF238-490A-428F-8823-875FA1622EB7}" presName="connTx" presStyleLbl="parChTrans1D2" presStyleIdx="0" presStyleCnt="6"/>
      <dgm:spPr/>
    </dgm:pt>
    <dgm:pt modelId="{6049291B-3794-4065-8381-2BA46122B7D2}" type="pres">
      <dgm:prSet presAssocID="{19EF22D8-BC16-4A6C-BED2-70CEC4E3DE74}" presName="node" presStyleLbl="node1" presStyleIdx="0" presStyleCnt="6">
        <dgm:presLayoutVars>
          <dgm:bulletEnabled val="1"/>
        </dgm:presLayoutVars>
      </dgm:prSet>
      <dgm:spPr/>
    </dgm:pt>
    <dgm:pt modelId="{32672FA7-F472-4052-A5F2-6DE2E509856C}" type="pres">
      <dgm:prSet presAssocID="{C3FC5FE1-8C7A-4466-B2B7-599CD8C3C68A}" presName="Name9" presStyleLbl="parChTrans1D2" presStyleIdx="1" presStyleCnt="6"/>
      <dgm:spPr/>
    </dgm:pt>
    <dgm:pt modelId="{378E8DEB-AD0B-426D-BB59-334E190641B2}" type="pres">
      <dgm:prSet presAssocID="{C3FC5FE1-8C7A-4466-B2B7-599CD8C3C68A}" presName="connTx" presStyleLbl="parChTrans1D2" presStyleIdx="1" presStyleCnt="6"/>
      <dgm:spPr/>
    </dgm:pt>
    <dgm:pt modelId="{48B90D86-3F87-49EC-B44F-F3A05C2E1E23}" type="pres">
      <dgm:prSet presAssocID="{5F4AED2D-A749-4A08-9019-EDC0916F6B85}" presName="node" presStyleLbl="node1" presStyleIdx="1" presStyleCnt="6">
        <dgm:presLayoutVars>
          <dgm:bulletEnabled val="1"/>
        </dgm:presLayoutVars>
      </dgm:prSet>
      <dgm:spPr/>
    </dgm:pt>
    <dgm:pt modelId="{FD3314CA-C013-4D3C-9B23-1FDEFD0B09B7}" type="pres">
      <dgm:prSet presAssocID="{93B3E0D3-982A-4035-A035-B27CA1AC5D22}" presName="Name9" presStyleLbl="parChTrans1D2" presStyleIdx="2" presStyleCnt="6"/>
      <dgm:spPr/>
    </dgm:pt>
    <dgm:pt modelId="{66987983-5A68-49A3-A046-80810117D169}" type="pres">
      <dgm:prSet presAssocID="{93B3E0D3-982A-4035-A035-B27CA1AC5D22}" presName="connTx" presStyleLbl="parChTrans1D2" presStyleIdx="2" presStyleCnt="6"/>
      <dgm:spPr/>
    </dgm:pt>
    <dgm:pt modelId="{1A78BADF-8248-49F4-B073-2979F198475A}" type="pres">
      <dgm:prSet presAssocID="{28C63A4E-2234-44C3-9173-E1C90D291BAB}" presName="node" presStyleLbl="node1" presStyleIdx="2" presStyleCnt="6">
        <dgm:presLayoutVars>
          <dgm:bulletEnabled val="1"/>
        </dgm:presLayoutVars>
      </dgm:prSet>
      <dgm:spPr/>
    </dgm:pt>
    <dgm:pt modelId="{B946F197-5EE3-4921-9E95-E6D00F14CEB7}" type="pres">
      <dgm:prSet presAssocID="{C85861F2-C3E1-4703-90AE-5D0F304DFEF3}" presName="Name9" presStyleLbl="parChTrans1D2" presStyleIdx="3" presStyleCnt="6"/>
      <dgm:spPr/>
    </dgm:pt>
    <dgm:pt modelId="{92B2F3CF-4AB8-4605-925E-D1022D7EC224}" type="pres">
      <dgm:prSet presAssocID="{C85861F2-C3E1-4703-90AE-5D0F304DFEF3}" presName="connTx" presStyleLbl="parChTrans1D2" presStyleIdx="3" presStyleCnt="6"/>
      <dgm:spPr/>
    </dgm:pt>
    <dgm:pt modelId="{7AF5E964-5225-44A4-BDF8-1E643DD4F440}" type="pres">
      <dgm:prSet presAssocID="{F47A7DF1-79FC-4E2F-BCCF-AA78E874FF12}" presName="node" presStyleLbl="node1" presStyleIdx="3" presStyleCnt="6">
        <dgm:presLayoutVars>
          <dgm:bulletEnabled val="1"/>
        </dgm:presLayoutVars>
      </dgm:prSet>
      <dgm:spPr/>
    </dgm:pt>
    <dgm:pt modelId="{A3C63120-6811-4808-BCE2-D3DE0B363D98}" type="pres">
      <dgm:prSet presAssocID="{8A9ADB7C-E920-4960-9982-B8400BFEBB28}" presName="Name9" presStyleLbl="parChTrans1D2" presStyleIdx="4" presStyleCnt="6"/>
      <dgm:spPr/>
    </dgm:pt>
    <dgm:pt modelId="{F29FFE16-B8AB-43E8-A97B-D07E665584C1}" type="pres">
      <dgm:prSet presAssocID="{8A9ADB7C-E920-4960-9982-B8400BFEBB28}" presName="connTx" presStyleLbl="parChTrans1D2" presStyleIdx="4" presStyleCnt="6"/>
      <dgm:spPr/>
    </dgm:pt>
    <dgm:pt modelId="{F0259FFD-5834-4989-9A56-3AE1EE568BA5}" type="pres">
      <dgm:prSet presAssocID="{81D1F532-61FB-4320-B6D4-F9EA2D3F2578}" presName="node" presStyleLbl="node1" presStyleIdx="4" presStyleCnt="6">
        <dgm:presLayoutVars>
          <dgm:bulletEnabled val="1"/>
        </dgm:presLayoutVars>
      </dgm:prSet>
      <dgm:spPr/>
    </dgm:pt>
    <dgm:pt modelId="{BD634E22-6557-4A62-94CB-E41995206F30}" type="pres">
      <dgm:prSet presAssocID="{4C9E9DF7-3E28-45E5-B6BF-633030B4830A}" presName="Name9" presStyleLbl="parChTrans1D2" presStyleIdx="5" presStyleCnt="6"/>
      <dgm:spPr/>
    </dgm:pt>
    <dgm:pt modelId="{D5081674-1388-4F9D-B623-43857179D0E0}" type="pres">
      <dgm:prSet presAssocID="{4C9E9DF7-3E28-45E5-B6BF-633030B4830A}" presName="connTx" presStyleLbl="parChTrans1D2" presStyleIdx="5" presStyleCnt="6"/>
      <dgm:spPr/>
    </dgm:pt>
    <dgm:pt modelId="{5C496149-4119-48A2-84ED-BEB3B600883A}" type="pres">
      <dgm:prSet presAssocID="{E36451D4-F785-4B02-8753-29B3DBB654CB}" presName="node" presStyleLbl="node1" presStyleIdx="5" presStyleCnt="6">
        <dgm:presLayoutVars>
          <dgm:bulletEnabled val="1"/>
        </dgm:presLayoutVars>
      </dgm:prSet>
      <dgm:spPr/>
    </dgm:pt>
  </dgm:ptLst>
  <dgm:cxnLst>
    <dgm:cxn modelId="{82B54A0C-AC7B-48C2-8AEC-23168DEDD34A}" type="presOf" srcId="{81D1F532-61FB-4320-B6D4-F9EA2D3F2578}" destId="{F0259FFD-5834-4989-9A56-3AE1EE568BA5}" srcOrd="0" destOrd="0" presId="urn:microsoft.com/office/officeart/2005/8/layout/radial1"/>
    <dgm:cxn modelId="{814A7F11-715F-48B8-B9AC-754F9A6357C0}" type="presOf" srcId="{E36451D4-F785-4B02-8753-29B3DBB654CB}" destId="{5C496149-4119-48A2-84ED-BEB3B600883A}" srcOrd="0" destOrd="0" presId="urn:microsoft.com/office/officeart/2005/8/layout/radial1"/>
    <dgm:cxn modelId="{D4165D17-3142-4BC4-97ED-6F508053F297}" type="presOf" srcId="{222FF238-490A-428F-8823-875FA1622EB7}" destId="{BFC47889-4B49-4134-BE9B-6FE9D1C347E5}" srcOrd="1" destOrd="0" presId="urn:microsoft.com/office/officeart/2005/8/layout/radial1"/>
    <dgm:cxn modelId="{F0BB841D-0621-4A4A-B426-9B9366CBCA29}" srcId="{6B7EB17B-ECC5-4740-ABEB-1B5C86CBA75B}" destId="{BF1B9811-6068-4114-B1C2-42E28FCEC479}" srcOrd="0" destOrd="0" parTransId="{19C3F24C-9EAF-4896-A50E-82F8A5A8885A}" sibTransId="{1435DF6A-96EA-4801-9ACB-312899CBF7A0}"/>
    <dgm:cxn modelId="{D2733E20-FB16-4F18-AB5D-5CFE46C8A104}" type="presOf" srcId="{28C63A4E-2234-44C3-9173-E1C90D291BAB}" destId="{1A78BADF-8248-49F4-B073-2979F198475A}" srcOrd="0" destOrd="0" presId="urn:microsoft.com/office/officeart/2005/8/layout/radial1"/>
    <dgm:cxn modelId="{B40E522F-1BC7-4D0A-ABC3-29CA40B306D0}" type="presOf" srcId="{C3FC5FE1-8C7A-4466-B2B7-599CD8C3C68A}" destId="{378E8DEB-AD0B-426D-BB59-334E190641B2}" srcOrd="1" destOrd="0" presId="urn:microsoft.com/office/officeart/2005/8/layout/radial1"/>
    <dgm:cxn modelId="{307D3730-CE53-4C08-B783-5127628DE6C2}" type="presOf" srcId="{C85861F2-C3E1-4703-90AE-5D0F304DFEF3}" destId="{B946F197-5EE3-4921-9E95-E6D00F14CEB7}" srcOrd="0" destOrd="0" presId="urn:microsoft.com/office/officeart/2005/8/layout/radial1"/>
    <dgm:cxn modelId="{75043137-6A84-4529-B866-C3FD4CA2DF91}" srcId="{BF1B9811-6068-4114-B1C2-42E28FCEC479}" destId="{28C63A4E-2234-44C3-9173-E1C90D291BAB}" srcOrd="2" destOrd="0" parTransId="{93B3E0D3-982A-4035-A035-B27CA1AC5D22}" sibTransId="{1F8FDA52-898E-4021-870C-1C2580F760EA}"/>
    <dgm:cxn modelId="{22509D3B-C5DF-43A9-98B5-C5EFC6C4857E}" type="presOf" srcId="{F47A7DF1-79FC-4E2F-BCCF-AA78E874FF12}" destId="{7AF5E964-5225-44A4-BDF8-1E643DD4F440}" srcOrd="0" destOrd="0" presId="urn:microsoft.com/office/officeart/2005/8/layout/radial1"/>
    <dgm:cxn modelId="{112E6C6B-92CA-491F-A105-62E523883636}" type="presOf" srcId="{C85861F2-C3E1-4703-90AE-5D0F304DFEF3}" destId="{92B2F3CF-4AB8-4605-925E-D1022D7EC224}" srcOrd="1" destOrd="0" presId="urn:microsoft.com/office/officeart/2005/8/layout/radial1"/>
    <dgm:cxn modelId="{C7FA8E75-C407-485B-A88D-47F2B0522987}" type="presOf" srcId="{BF1B9811-6068-4114-B1C2-42E28FCEC479}" destId="{FF3F3651-25B6-424B-83BD-126220514021}" srcOrd="0" destOrd="0" presId="urn:microsoft.com/office/officeart/2005/8/layout/radial1"/>
    <dgm:cxn modelId="{96857058-9444-43D6-8D3F-042BD9C86167}" type="presOf" srcId="{8A9ADB7C-E920-4960-9982-B8400BFEBB28}" destId="{F29FFE16-B8AB-43E8-A97B-D07E665584C1}" srcOrd="1" destOrd="0" presId="urn:microsoft.com/office/officeart/2005/8/layout/radial1"/>
    <dgm:cxn modelId="{FD4CCA78-8805-4D27-8457-236695C4A7AF}" type="presOf" srcId="{4C9E9DF7-3E28-45E5-B6BF-633030B4830A}" destId="{BD634E22-6557-4A62-94CB-E41995206F30}" srcOrd="0" destOrd="0" presId="urn:microsoft.com/office/officeart/2005/8/layout/radial1"/>
    <dgm:cxn modelId="{43DECE58-C6D1-4A1F-8539-0B055DD39F55}" type="presOf" srcId="{5F4AED2D-A749-4A08-9019-EDC0916F6B85}" destId="{48B90D86-3F87-49EC-B44F-F3A05C2E1E23}" srcOrd="0" destOrd="0" presId="urn:microsoft.com/office/officeart/2005/8/layout/radial1"/>
    <dgm:cxn modelId="{9645A180-18B0-47A5-B865-D3EBDBDB108D}" srcId="{BF1B9811-6068-4114-B1C2-42E28FCEC479}" destId="{81D1F532-61FB-4320-B6D4-F9EA2D3F2578}" srcOrd="4" destOrd="0" parTransId="{8A9ADB7C-E920-4960-9982-B8400BFEBB28}" sibTransId="{B86905A9-A5F5-4031-9137-47B3FCFDF90F}"/>
    <dgm:cxn modelId="{C1C26A83-E011-4BDC-901A-2778AB9A774F}" srcId="{BF1B9811-6068-4114-B1C2-42E28FCEC479}" destId="{F47A7DF1-79FC-4E2F-BCCF-AA78E874FF12}" srcOrd="3" destOrd="0" parTransId="{C85861F2-C3E1-4703-90AE-5D0F304DFEF3}" sibTransId="{40BEC275-4608-47AD-983B-B65B041BCD03}"/>
    <dgm:cxn modelId="{AD78D985-9912-4A1F-BD4B-F25DDBEDD340}" type="presOf" srcId="{19EF22D8-BC16-4A6C-BED2-70CEC4E3DE74}" destId="{6049291B-3794-4065-8381-2BA46122B7D2}" srcOrd="0" destOrd="0" presId="urn:microsoft.com/office/officeart/2005/8/layout/radial1"/>
    <dgm:cxn modelId="{C52C858C-4585-4BCE-BD58-436E26713B40}" srcId="{BF1B9811-6068-4114-B1C2-42E28FCEC479}" destId="{5F4AED2D-A749-4A08-9019-EDC0916F6B85}" srcOrd="1" destOrd="0" parTransId="{C3FC5FE1-8C7A-4466-B2B7-599CD8C3C68A}" sibTransId="{D03BCF68-CA58-4B87-A8E0-B6458954E363}"/>
    <dgm:cxn modelId="{AF7D668E-5414-4E33-9FA6-E53B092BF12C}" type="presOf" srcId="{93B3E0D3-982A-4035-A035-B27CA1AC5D22}" destId="{66987983-5A68-49A3-A046-80810117D169}" srcOrd="1" destOrd="0" presId="urn:microsoft.com/office/officeart/2005/8/layout/radial1"/>
    <dgm:cxn modelId="{8F5F618F-BE59-4DAD-8F5F-8A29E957CDE7}" type="presOf" srcId="{6B7EB17B-ECC5-4740-ABEB-1B5C86CBA75B}" destId="{FBC52CB2-FEA8-413C-BA94-F290F6DFE5F1}" srcOrd="0" destOrd="0" presId="urn:microsoft.com/office/officeart/2005/8/layout/radial1"/>
    <dgm:cxn modelId="{A8CBFB94-D0FA-40A8-B57E-91E4CF196927}" type="presOf" srcId="{222FF238-490A-428F-8823-875FA1622EB7}" destId="{34752177-F2F0-4394-9331-DC8445D56A77}" srcOrd="0" destOrd="0" presId="urn:microsoft.com/office/officeart/2005/8/layout/radial1"/>
    <dgm:cxn modelId="{7AA8F49E-8D1C-41EC-93B0-D308DCEC7185}" srcId="{BF1B9811-6068-4114-B1C2-42E28FCEC479}" destId="{19EF22D8-BC16-4A6C-BED2-70CEC4E3DE74}" srcOrd="0" destOrd="0" parTransId="{222FF238-490A-428F-8823-875FA1622EB7}" sibTransId="{85ABF456-3B86-4C0A-9486-27E62E7EA6CA}"/>
    <dgm:cxn modelId="{6FEFB5B6-CB32-4015-B255-03067793C89B}" srcId="{BF1B9811-6068-4114-B1C2-42E28FCEC479}" destId="{E36451D4-F785-4B02-8753-29B3DBB654CB}" srcOrd="5" destOrd="0" parTransId="{4C9E9DF7-3E28-45E5-B6BF-633030B4830A}" sibTransId="{6035EC8E-A4AD-494D-812D-11EB095A6A9B}"/>
    <dgm:cxn modelId="{D6FFB1B8-2B35-4170-8750-36701659D74B}" type="presOf" srcId="{93B3E0D3-982A-4035-A035-B27CA1AC5D22}" destId="{FD3314CA-C013-4D3C-9B23-1FDEFD0B09B7}" srcOrd="0" destOrd="0" presId="urn:microsoft.com/office/officeart/2005/8/layout/radial1"/>
    <dgm:cxn modelId="{C6A28CBF-B154-40BC-9B31-B0E3B1A497C5}" type="presOf" srcId="{4C9E9DF7-3E28-45E5-B6BF-633030B4830A}" destId="{D5081674-1388-4F9D-B623-43857179D0E0}" srcOrd="1" destOrd="0" presId="urn:microsoft.com/office/officeart/2005/8/layout/radial1"/>
    <dgm:cxn modelId="{013CF6C8-B393-4D30-BD8D-E7A478639F4B}" type="presOf" srcId="{C3FC5FE1-8C7A-4466-B2B7-599CD8C3C68A}" destId="{32672FA7-F472-4052-A5F2-6DE2E509856C}" srcOrd="0" destOrd="0" presId="urn:microsoft.com/office/officeart/2005/8/layout/radial1"/>
    <dgm:cxn modelId="{BA04F4F0-2A1B-4209-9055-B66B1AAF84B2}" type="presOf" srcId="{8A9ADB7C-E920-4960-9982-B8400BFEBB28}" destId="{A3C63120-6811-4808-BCE2-D3DE0B363D98}" srcOrd="0" destOrd="0" presId="urn:microsoft.com/office/officeart/2005/8/layout/radial1"/>
    <dgm:cxn modelId="{C673A5AA-C1E7-4505-936A-4173CD07C421}" type="presParOf" srcId="{FBC52CB2-FEA8-413C-BA94-F290F6DFE5F1}" destId="{FF3F3651-25B6-424B-83BD-126220514021}" srcOrd="0" destOrd="0" presId="urn:microsoft.com/office/officeart/2005/8/layout/radial1"/>
    <dgm:cxn modelId="{1B9D6EC7-42C9-4730-BCE0-B5D2C6AB9905}" type="presParOf" srcId="{FBC52CB2-FEA8-413C-BA94-F290F6DFE5F1}" destId="{34752177-F2F0-4394-9331-DC8445D56A77}" srcOrd="1" destOrd="0" presId="urn:microsoft.com/office/officeart/2005/8/layout/radial1"/>
    <dgm:cxn modelId="{8508E408-76A7-450E-954A-D204BBCE94C5}" type="presParOf" srcId="{34752177-F2F0-4394-9331-DC8445D56A77}" destId="{BFC47889-4B49-4134-BE9B-6FE9D1C347E5}" srcOrd="0" destOrd="0" presId="urn:microsoft.com/office/officeart/2005/8/layout/radial1"/>
    <dgm:cxn modelId="{D0D6B4BE-04DF-4CF3-8007-C9653A1DFB90}" type="presParOf" srcId="{FBC52CB2-FEA8-413C-BA94-F290F6DFE5F1}" destId="{6049291B-3794-4065-8381-2BA46122B7D2}" srcOrd="2" destOrd="0" presId="urn:microsoft.com/office/officeart/2005/8/layout/radial1"/>
    <dgm:cxn modelId="{D9C6908F-C517-43EF-972B-F20D30F56092}" type="presParOf" srcId="{FBC52CB2-FEA8-413C-BA94-F290F6DFE5F1}" destId="{32672FA7-F472-4052-A5F2-6DE2E509856C}" srcOrd="3" destOrd="0" presId="urn:microsoft.com/office/officeart/2005/8/layout/radial1"/>
    <dgm:cxn modelId="{8F0A2B44-392C-462D-B5E9-4D0A502638C5}" type="presParOf" srcId="{32672FA7-F472-4052-A5F2-6DE2E509856C}" destId="{378E8DEB-AD0B-426D-BB59-334E190641B2}" srcOrd="0" destOrd="0" presId="urn:microsoft.com/office/officeart/2005/8/layout/radial1"/>
    <dgm:cxn modelId="{C859C37E-0FCE-4CE2-A195-F95D272F3AF0}" type="presParOf" srcId="{FBC52CB2-FEA8-413C-BA94-F290F6DFE5F1}" destId="{48B90D86-3F87-49EC-B44F-F3A05C2E1E23}" srcOrd="4" destOrd="0" presId="urn:microsoft.com/office/officeart/2005/8/layout/radial1"/>
    <dgm:cxn modelId="{41835BA9-697C-4DDB-9282-CA28CE8BBB06}" type="presParOf" srcId="{FBC52CB2-FEA8-413C-BA94-F290F6DFE5F1}" destId="{FD3314CA-C013-4D3C-9B23-1FDEFD0B09B7}" srcOrd="5" destOrd="0" presId="urn:microsoft.com/office/officeart/2005/8/layout/radial1"/>
    <dgm:cxn modelId="{0EB02D40-EE24-43B1-84A1-87AD9E69711B}" type="presParOf" srcId="{FD3314CA-C013-4D3C-9B23-1FDEFD0B09B7}" destId="{66987983-5A68-49A3-A046-80810117D169}" srcOrd="0" destOrd="0" presId="urn:microsoft.com/office/officeart/2005/8/layout/radial1"/>
    <dgm:cxn modelId="{B75DE6B3-EAD0-4681-9E9D-BCB6297F5C70}" type="presParOf" srcId="{FBC52CB2-FEA8-413C-BA94-F290F6DFE5F1}" destId="{1A78BADF-8248-49F4-B073-2979F198475A}" srcOrd="6" destOrd="0" presId="urn:microsoft.com/office/officeart/2005/8/layout/radial1"/>
    <dgm:cxn modelId="{6CAD915C-688D-4987-93ED-F5231B3A3CEA}" type="presParOf" srcId="{FBC52CB2-FEA8-413C-BA94-F290F6DFE5F1}" destId="{B946F197-5EE3-4921-9E95-E6D00F14CEB7}" srcOrd="7" destOrd="0" presId="urn:microsoft.com/office/officeart/2005/8/layout/radial1"/>
    <dgm:cxn modelId="{9D6DCE51-D64E-4738-867D-9248B1389199}" type="presParOf" srcId="{B946F197-5EE3-4921-9E95-E6D00F14CEB7}" destId="{92B2F3CF-4AB8-4605-925E-D1022D7EC224}" srcOrd="0" destOrd="0" presId="urn:microsoft.com/office/officeart/2005/8/layout/radial1"/>
    <dgm:cxn modelId="{2F04D122-FB84-4EBA-BAB9-CF286A4138D1}" type="presParOf" srcId="{FBC52CB2-FEA8-413C-BA94-F290F6DFE5F1}" destId="{7AF5E964-5225-44A4-BDF8-1E643DD4F440}" srcOrd="8" destOrd="0" presId="urn:microsoft.com/office/officeart/2005/8/layout/radial1"/>
    <dgm:cxn modelId="{29E27323-93DF-4770-AEDA-694A1582418E}" type="presParOf" srcId="{FBC52CB2-FEA8-413C-BA94-F290F6DFE5F1}" destId="{A3C63120-6811-4808-BCE2-D3DE0B363D98}" srcOrd="9" destOrd="0" presId="urn:microsoft.com/office/officeart/2005/8/layout/radial1"/>
    <dgm:cxn modelId="{84061FA0-08C8-447D-B134-5BB4FC11D5CE}" type="presParOf" srcId="{A3C63120-6811-4808-BCE2-D3DE0B363D98}" destId="{F29FFE16-B8AB-43E8-A97B-D07E665584C1}" srcOrd="0" destOrd="0" presId="urn:microsoft.com/office/officeart/2005/8/layout/radial1"/>
    <dgm:cxn modelId="{6AB8B286-9462-465A-914D-D84FBB368410}" type="presParOf" srcId="{FBC52CB2-FEA8-413C-BA94-F290F6DFE5F1}" destId="{F0259FFD-5834-4989-9A56-3AE1EE568BA5}" srcOrd="10" destOrd="0" presId="urn:microsoft.com/office/officeart/2005/8/layout/radial1"/>
    <dgm:cxn modelId="{00591FB9-43FC-47F5-B06F-F40B99950222}" type="presParOf" srcId="{FBC52CB2-FEA8-413C-BA94-F290F6DFE5F1}" destId="{BD634E22-6557-4A62-94CB-E41995206F30}" srcOrd="11" destOrd="0" presId="urn:microsoft.com/office/officeart/2005/8/layout/radial1"/>
    <dgm:cxn modelId="{4BB26571-17DB-4040-8789-4595C3865664}" type="presParOf" srcId="{BD634E22-6557-4A62-94CB-E41995206F30}" destId="{D5081674-1388-4F9D-B623-43857179D0E0}" srcOrd="0" destOrd="0" presId="urn:microsoft.com/office/officeart/2005/8/layout/radial1"/>
    <dgm:cxn modelId="{EAB4603C-9D9C-403E-9659-24A24B18E9D6}" type="presParOf" srcId="{FBC52CB2-FEA8-413C-BA94-F290F6DFE5F1}" destId="{5C496149-4119-48A2-84ED-BEB3B600883A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B95B4AE-982A-4868-AA91-E2A78DE792D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3287907-8C07-4B56-81A3-B93849E8C806}">
      <dgm:prSet/>
      <dgm:spPr/>
      <dgm:t>
        <a:bodyPr/>
        <a:lstStyle/>
        <a:p>
          <a:r>
            <a:rPr lang="th-TH" b="1" dirty="0"/>
            <a:t>ความเชื่อใจ</a:t>
          </a:r>
          <a:r>
            <a:rPr lang="en-GB" b="1" dirty="0"/>
            <a:t> :</a:t>
          </a:r>
          <a:r>
            <a:rPr lang="th-TH" b="1" dirty="0"/>
            <a:t> โปร่งใส รักษาคำพูด</a:t>
          </a:r>
          <a:endParaRPr lang="en-US" b="1" dirty="0"/>
        </a:p>
      </dgm:t>
    </dgm:pt>
    <dgm:pt modelId="{E0C360D2-9EE8-48F2-93EF-C284500298E9}" type="parTrans" cxnId="{6AD3BB8D-8BC4-402A-97C2-D30BF273C3AA}">
      <dgm:prSet/>
      <dgm:spPr/>
      <dgm:t>
        <a:bodyPr/>
        <a:lstStyle/>
        <a:p>
          <a:endParaRPr lang="en-US"/>
        </a:p>
      </dgm:t>
    </dgm:pt>
    <dgm:pt modelId="{8AE3180D-7634-4DD4-B9AD-382E565EE320}" type="sibTrans" cxnId="{6AD3BB8D-8BC4-402A-97C2-D30BF273C3AA}">
      <dgm:prSet/>
      <dgm:spPr/>
      <dgm:t>
        <a:bodyPr/>
        <a:lstStyle/>
        <a:p>
          <a:endParaRPr lang="en-US"/>
        </a:p>
      </dgm:t>
    </dgm:pt>
    <dgm:pt modelId="{9C08FB59-F1CF-4A3C-90E7-7D3C630D86FD}">
      <dgm:prSet/>
      <dgm:spPr/>
      <dgm:t>
        <a:bodyPr/>
        <a:lstStyle/>
        <a:p>
          <a:r>
            <a:rPr lang="th-TH" b="1" dirty="0"/>
            <a:t>สื่อสารเชิงบวกและสร้างสรร</a:t>
          </a:r>
          <a:r>
            <a:rPr lang="en-GB" b="1" dirty="0"/>
            <a:t>: </a:t>
          </a:r>
          <a:r>
            <a:rPr lang="th-TH" b="1" dirty="0"/>
            <a:t>ปิยวาจา</a:t>
          </a:r>
          <a:r>
            <a:rPr lang="en-US" b="1" dirty="0"/>
            <a:t> </a:t>
          </a:r>
          <a:r>
            <a:rPr lang="th-TH" b="1" dirty="0"/>
            <a:t>ห้ามกล่าวโทษ</a:t>
          </a:r>
          <a:endParaRPr lang="en-US" b="1" dirty="0"/>
        </a:p>
      </dgm:t>
    </dgm:pt>
    <dgm:pt modelId="{AE0CA7CF-106D-403D-9801-08DF2C47366E}" type="parTrans" cxnId="{F9A5835D-0513-43FA-B54A-47512882722F}">
      <dgm:prSet/>
      <dgm:spPr/>
      <dgm:t>
        <a:bodyPr/>
        <a:lstStyle/>
        <a:p>
          <a:endParaRPr lang="en-US"/>
        </a:p>
      </dgm:t>
    </dgm:pt>
    <dgm:pt modelId="{9C37EC83-2AA8-4AA9-8983-5D5A23C0D5F3}" type="sibTrans" cxnId="{F9A5835D-0513-43FA-B54A-47512882722F}">
      <dgm:prSet/>
      <dgm:spPr/>
      <dgm:t>
        <a:bodyPr/>
        <a:lstStyle/>
        <a:p>
          <a:endParaRPr lang="en-US"/>
        </a:p>
      </dgm:t>
    </dgm:pt>
    <dgm:pt modelId="{978369AD-EB42-44A0-A7E0-71C5F81D5060}">
      <dgm:prSet/>
      <dgm:spPr/>
      <dgm:t>
        <a:bodyPr/>
        <a:lstStyle/>
        <a:p>
          <a:r>
            <a:rPr lang="th-TH" b="1" dirty="0"/>
            <a:t>เชื่อสิ่งเดียวกัน </a:t>
          </a:r>
          <a:r>
            <a:rPr lang="en-GB" b="1" dirty="0"/>
            <a:t>: </a:t>
          </a:r>
          <a:r>
            <a:rPr lang="th-TH" b="1" dirty="0"/>
            <a:t>เราทำไปเพื่ออะไรกัน </a:t>
          </a:r>
          <a:r>
            <a:rPr lang="en-GB" b="1" dirty="0"/>
            <a:t>?</a:t>
          </a:r>
          <a:endParaRPr lang="en-US" b="1" dirty="0"/>
        </a:p>
      </dgm:t>
    </dgm:pt>
    <dgm:pt modelId="{98C962D6-6A52-42D0-86C7-E8E92C7E3134}" type="parTrans" cxnId="{7788D0A4-7A00-4305-B71C-8A055BC1F26A}">
      <dgm:prSet/>
      <dgm:spPr/>
      <dgm:t>
        <a:bodyPr/>
        <a:lstStyle/>
        <a:p>
          <a:endParaRPr lang="en-US"/>
        </a:p>
      </dgm:t>
    </dgm:pt>
    <dgm:pt modelId="{0DA341EB-A01D-4FD6-B7D9-B86E2C921275}" type="sibTrans" cxnId="{7788D0A4-7A00-4305-B71C-8A055BC1F26A}">
      <dgm:prSet/>
      <dgm:spPr/>
      <dgm:t>
        <a:bodyPr/>
        <a:lstStyle/>
        <a:p>
          <a:endParaRPr lang="en-US"/>
        </a:p>
      </dgm:t>
    </dgm:pt>
    <dgm:pt modelId="{D89CFFAD-0025-4200-8F49-CB8A1A4B7146}">
      <dgm:prSet/>
      <dgm:spPr/>
      <dgm:t>
        <a:bodyPr/>
        <a:lstStyle/>
        <a:p>
          <a:r>
            <a:rPr lang="th-TH" b="1" dirty="0"/>
            <a:t>เป็นกัลยาณมิตรต่อกัน</a:t>
          </a:r>
          <a:r>
            <a:rPr lang="en-GB" b="1" dirty="0"/>
            <a:t>: </a:t>
          </a:r>
          <a:r>
            <a:rPr lang="th-TH" b="1" dirty="0"/>
            <a:t>มีสัมพันธภาพที่ดี สื่อสารสม่ำเสมอ</a:t>
          </a:r>
          <a:endParaRPr lang="en-US" b="1" dirty="0"/>
        </a:p>
      </dgm:t>
    </dgm:pt>
    <dgm:pt modelId="{D3CF4DA9-57D7-43D0-9469-3FD62C41A923}" type="parTrans" cxnId="{078E09F8-340A-4FE8-905B-6DCF55D68951}">
      <dgm:prSet/>
      <dgm:spPr/>
      <dgm:t>
        <a:bodyPr/>
        <a:lstStyle/>
        <a:p>
          <a:endParaRPr lang="en-US"/>
        </a:p>
      </dgm:t>
    </dgm:pt>
    <dgm:pt modelId="{35D03301-94F3-4AA8-87C7-687B64D28452}" type="sibTrans" cxnId="{078E09F8-340A-4FE8-905B-6DCF55D68951}">
      <dgm:prSet/>
      <dgm:spPr/>
      <dgm:t>
        <a:bodyPr/>
        <a:lstStyle/>
        <a:p>
          <a:endParaRPr lang="en-US"/>
        </a:p>
      </dgm:t>
    </dgm:pt>
    <dgm:pt modelId="{94E13EF3-F4C0-4AB3-9794-892CA0D350AE}">
      <dgm:prSet/>
      <dgm:spPr/>
      <dgm:t>
        <a:bodyPr/>
        <a:lstStyle/>
        <a:p>
          <a:r>
            <a:rPr lang="th-TH" b="1" dirty="0"/>
            <a:t>เป็นเจ้าของผลงานด้วยกัน</a:t>
          </a:r>
          <a:r>
            <a:rPr lang="en-GB" b="1" dirty="0"/>
            <a:t>: from me to we</a:t>
          </a:r>
          <a:endParaRPr lang="en-US" b="1" dirty="0"/>
        </a:p>
      </dgm:t>
    </dgm:pt>
    <dgm:pt modelId="{7767DFCE-043D-44C0-896E-7D930D0E9048}" type="parTrans" cxnId="{2479413B-613B-43EE-BA1D-0613478A05C1}">
      <dgm:prSet/>
      <dgm:spPr/>
      <dgm:t>
        <a:bodyPr/>
        <a:lstStyle/>
        <a:p>
          <a:endParaRPr lang="en-US"/>
        </a:p>
      </dgm:t>
    </dgm:pt>
    <dgm:pt modelId="{1E0E5334-D809-4BF5-ADD1-1157F17DBB0F}" type="sibTrans" cxnId="{2479413B-613B-43EE-BA1D-0613478A05C1}">
      <dgm:prSet/>
      <dgm:spPr/>
      <dgm:t>
        <a:bodyPr/>
        <a:lstStyle/>
        <a:p>
          <a:endParaRPr lang="en-US"/>
        </a:p>
      </dgm:t>
    </dgm:pt>
    <dgm:pt modelId="{48424641-1745-44B6-95DB-2C120E199F4C}" type="pres">
      <dgm:prSet presAssocID="{EB95B4AE-982A-4868-AA91-E2A78DE792DD}" presName="linear" presStyleCnt="0">
        <dgm:presLayoutVars>
          <dgm:animLvl val="lvl"/>
          <dgm:resizeHandles val="exact"/>
        </dgm:presLayoutVars>
      </dgm:prSet>
      <dgm:spPr/>
    </dgm:pt>
    <dgm:pt modelId="{B2F8C0BB-B239-4A3E-A59B-981A083A6188}" type="pres">
      <dgm:prSet presAssocID="{83287907-8C07-4B56-81A3-B93849E8C80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7F9349C-59ED-4038-ADA0-CB6C50AEBB2A}" type="pres">
      <dgm:prSet presAssocID="{8AE3180D-7634-4DD4-B9AD-382E565EE320}" presName="spacer" presStyleCnt="0"/>
      <dgm:spPr/>
    </dgm:pt>
    <dgm:pt modelId="{578949E1-49C6-40F7-9640-7E46304FFC20}" type="pres">
      <dgm:prSet presAssocID="{9C08FB59-F1CF-4A3C-90E7-7D3C630D86F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5C784170-F0C5-4CD0-9415-3430C015384E}" type="pres">
      <dgm:prSet presAssocID="{9C37EC83-2AA8-4AA9-8983-5D5A23C0D5F3}" presName="spacer" presStyleCnt="0"/>
      <dgm:spPr/>
    </dgm:pt>
    <dgm:pt modelId="{CAECD5B8-B7FA-4B8A-B3D9-E1D72AA42C38}" type="pres">
      <dgm:prSet presAssocID="{978369AD-EB42-44A0-A7E0-71C5F81D506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9F74832-3D67-44C8-BDB2-3DFB1FD46E11}" type="pres">
      <dgm:prSet presAssocID="{0DA341EB-A01D-4FD6-B7D9-B86E2C921275}" presName="spacer" presStyleCnt="0"/>
      <dgm:spPr/>
    </dgm:pt>
    <dgm:pt modelId="{21730B09-63B0-46E0-B55D-C71E52F8CB63}" type="pres">
      <dgm:prSet presAssocID="{D89CFFAD-0025-4200-8F49-CB8A1A4B714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1D639495-ABB5-43C6-90FF-59D3AF66A92A}" type="pres">
      <dgm:prSet presAssocID="{35D03301-94F3-4AA8-87C7-687B64D28452}" presName="spacer" presStyleCnt="0"/>
      <dgm:spPr/>
    </dgm:pt>
    <dgm:pt modelId="{919FB0B8-3C72-48F9-A062-8A6C36BA3903}" type="pres">
      <dgm:prSet presAssocID="{94E13EF3-F4C0-4AB3-9794-892CA0D350AE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7D1E770D-DF4D-446B-B2B9-B17FCDF21F5A}" type="presOf" srcId="{EB95B4AE-982A-4868-AA91-E2A78DE792DD}" destId="{48424641-1745-44B6-95DB-2C120E199F4C}" srcOrd="0" destOrd="0" presId="urn:microsoft.com/office/officeart/2005/8/layout/vList2"/>
    <dgm:cxn modelId="{2479413B-613B-43EE-BA1D-0613478A05C1}" srcId="{EB95B4AE-982A-4868-AA91-E2A78DE792DD}" destId="{94E13EF3-F4C0-4AB3-9794-892CA0D350AE}" srcOrd="4" destOrd="0" parTransId="{7767DFCE-043D-44C0-896E-7D930D0E9048}" sibTransId="{1E0E5334-D809-4BF5-ADD1-1157F17DBB0F}"/>
    <dgm:cxn modelId="{BB733940-927E-40DD-8BA2-992B72230771}" type="presOf" srcId="{9C08FB59-F1CF-4A3C-90E7-7D3C630D86FD}" destId="{578949E1-49C6-40F7-9640-7E46304FFC20}" srcOrd="0" destOrd="0" presId="urn:microsoft.com/office/officeart/2005/8/layout/vList2"/>
    <dgm:cxn modelId="{F9A5835D-0513-43FA-B54A-47512882722F}" srcId="{EB95B4AE-982A-4868-AA91-E2A78DE792DD}" destId="{9C08FB59-F1CF-4A3C-90E7-7D3C630D86FD}" srcOrd="1" destOrd="0" parTransId="{AE0CA7CF-106D-403D-9801-08DF2C47366E}" sibTransId="{9C37EC83-2AA8-4AA9-8983-5D5A23C0D5F3}"/>
    <dgm:cxn modelId="{416D4A4C-2550-43A4-B3B2-9800006C4BEC}" type="presOf" srcId="{83287907-8C07-4B56-81A3-B93849E8C806}" destId="{B2F8C0BB-B239-4A3E-A59B-981A083A6188}" srcOrd="0" destOrd="0" presId="urn:microsoft.com/office/officeart/2005/8/layout/vList2"/>
    <dgm:cxn modelId="{89824373-0C3A-48F1-B9E5-3ACDD6F02DE1}" type="presOf" srcId="{978369AD-EB42-44A0-A7E0-71C5F81D5060}" destId="{CAECD5B8-B7FA-4B8A-B3D9-E1D72AA42C38}" srcOrd="0" destOrd="0" presId="urn:microsoft.com/office/officeart/2005/8/layout/vList2"/>
    <dgm:cxn modelId="{A6D5D876-E160-4A8D-A492-86927C8DAD1E}" type="presOf" srcId="{94E13EF3-F4C0-4AB3-9794-892CA0D350AE}" destId="{919FB0B8-3C72-48F9-A062-8A6C36BA3903}" srcOrd="0" destOrd="0" presId="urn:microsoft.com/office/officeart/2005/8/layout/vList2"/>
    <dgm:cxn modelId="{6AD3BB8D-8BC4-402A-97C2-D30BF273C3AA}" srcId="{EB95B4AE-982A-4868-AA91-E2A78DE792DD}" destId="{83287907-8C07-4B56-81A3-B93849E8C806}" srcOrd="0" destOrd="0" parTransId="{E0C360D2-9EE8-48F2-93EF-C284500298E9}" sibTransId="{8AE3180D-7634-4DD4-B9AD-382E565EE320}"/>
    <dgm:cxn modelId="{7788D0A4-7A00-4305-B71C-8A055BC1F26A}" srcId="{EB95B4AE-982A-4868-AA91-E2A78DE792DD}" destId="{978369AD-EB42-44A0-A7E0-71C5F81D5060}" srcOrd="2" destOrd="0" parTransId="{98C962D6-6A52-42D0-86C7-E8E92C7E3134}" sibTransId="{0DA341EB-A01D-4FD6-B7D9-B86E2C921275}"/>
    <dgm:cxn modelId="{C4486CC1-A2B5-4A3B-9281-1C54EEF316DC}" type="presOf" srcId="{D89CFFAD-0025-4200-8F49-CB8A1A4B7146}" destId="{21730B09-63B0-46E0-B55D-C71E52F8CB63}" srcOrd="0" destOrd="0" presId="urn:microsoft.com/office/officeart/2005/8/layout/vList2"/>
    <dgm:cxn modelId="{078E09F8-340A-4FE8-905B-6DCF55D68951}" srcId="{EB95B4AE-982A-4868-AA91-E2A78DE792DD}" destId="{D89CFFAD-0025-4200-8F49-CB8A1A4B7146}" srcOrd="3" destOrd="0" parTransId="{D3CF4DA9-57D7-43D0-9469-3FD62C41A923}" sibTransId="{35D03301-94F3-4AA8-87C7-687B64D28452}"/>
    <dgm:cxn modelId="{88A6C321-16A4-4E6E-ACA9-1867558BABAD}" type="presParOf" srcId="{48424641-1745-44B6-95DB-2C120E199F4C}" destId="{B2F8C0BB-B239-4A3E-A59B-981A083A6188}" srcOrd="0" destOrd="0" presId="urn:microsoft.com/office/officeart/2005/8/layout/vList2"/>
    <dgm:cxn modelId="{7EDFE900-D522-4F78-B714-0A4001895489}" type="presParOf" srcId="{48424641-1745-44B6-95DB-2C120E199F4C}" destId="{D7F9349C-59ED-4038-ADA0-CB6C50AEBB2A}" srcOrd="1" destOrd="0" presId="urn:microsoft.com/office/officeart/2005/8/layout/vList2"/>
    <dgm:cxn modelId="{7CE72006-0577-403E-9A77-EAB9F100048F}" type="presParOf" srcId="{48424641-1745-44B6-95DB-2C120E199F4C}" destId="{578949E1-49C6-40F7-9640-7E46304FFC20}" srcOrd="2" destOrd="0" presId="urn:microsoft.com/office/officeart/2005/8/layout/vList2"/>
    <dgm:cxn modelId="{A0BEF418-CB6E-45F6-9F36-C195698FCCDB}" type="presParOf" srcId="{48424641-1745-44B6-95DB-2C120E199F4C}" destId="{5C784170-F0C5-4CD0-9415-3430C015384E}" srcOrd="3" destOrd="0" presId="urn:microsoft.com/office/officeart/2005/8/layout/vList2"/>
    <dgm:cxn modelId="{6BBB1278-4AAC-4F15-B21F-EA5101981283}" type="presParOf" srcId="{48424641-1745-44B6-95DB-2C120E199F4C}" destId="{CAECD5B8-B7FA-4B8A-B3D9-E1D72AA42C38}" srcOrd="4" destOrd="0" presId="urn:microsoft.com/office/officeart/2005/8/layout/vList2"/>
    <dgm:cxn modelId="{71B4682F-B39A-4620-BB53-44022D192750}" type="presParOf" srcId="{48424641-1745-44B6-95DB-2C120E199F4C}" destId="{59F74832-3D67-44C8-BDB2-3DFB1FD46E11}" srcOrd="5" destOrd="0" presId="urn:microsoft.com/office/officeart/2005/8/layout/vList2"/>
    <dgm:cxn modelId="{BCCA6198-FE12-43BB-895B-5D0CAFCE4648}" type="presParOf" srcId="{48424641-1745-44B6-95DB-2C120E199F4C}" destId="{21730B09-63B0-46E0-B55D-C71E52F8CB63}" srcOrd="6" destOrd="0" presId="urn:microsoft.com/office/officeart/2005/8/layout/vList2"/>
    <dgm:cxn modelId="{D0256EA4-F9F7-4EA7-86DA-13B403C7E1AC}" type="presParOf" srcId="{48424641-1745-44B6-95DB-2C120E199F4C}" destId="{1D639495-ABB5-43C6-90FF-59D3AF66A92A}" srcOrd="7" destOrd="0" presId="urn:microsoft.com/office/officeart/2005/8/layout/vList2"/>
    <dgm:cxn modelId="{844D87D8-C3FD-4C44-B63D-A651F00B7B07}" type="presParOf" srcId="{48424641-1745-44B6-95DB-2C120E199F4C}" destId="{919FB0B8-3C72-48F9-A062-8A6C36BA390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7C2444-3ACC-4AA3-A322-6141A9C2E3E6}">
      <dsp:nvSpPr>
        <dsp:cNvPr id="0" name=""/>
        <dsp:cNvSpPr/>
      </dsp:nvSpPr>
      <dsp:spPr>
        <a:xfrm>
          <a:off x="0" y="7467"/>
          <a:ext cx="4885203" cy="89455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EAE943-29A9-4C97-A778-3057952E8849}">
      <dsp:nvSpPr>
        <dsp:cNvPr id="0" name=""/>
        <dsp:cNvSpPr/>
      </dsp:nvSpPr>
      <dsp:spPr>
        <a:xfrm>
          <a:off x="270601" y="208741"/>
          <a:ext cx="492484" cy="4920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6165BF-8621-4B6C-AC7C-2EE1E99A65F3}">
      <dsp:nvSpPr>
        <dsp:cNvPr id="0" name=""/>
        <dsp:cNvSpPr/>
      </dsp:nvSpPr>
      <dsp:spPr>
        <a:xfrm>
          <a:off x="1033687" y="7467"/>
          <a:ext cx="3804816" cy="978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49" tIns="103549" rIns="103549" bIns="103549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สหสาขา 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Multidisciplinary: unite all road safety stakeholders 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033687" y="7467"/>
        <a:ext cx="3804816" cy="978415"/>
      </dsp:txXfrm>
    </dsp:sp>
    <dsp:sp modelId="{A722A673-9D96-4BE4-8BD6-C201F578D6C5}">
      <dsp:nvSpPr>
        <dsp:cNvPr id="0" name=""/>
        <dsp:cNvSpPr/>
      </dsp:nvSpPr>
      <dsp:spPr>
        <a:xfrm>
          <a:off x="0" y="1230486"/>
          <a:ext cx="4885203" cy="89455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F023F1-B795-42BC-BFDA-EF21BFE91E2D}">
      <dsp:nvSpPr>
        <dsp:cNvPr id="0" name=""/>
        <dsp:cNvSpPr/>
      </dsp:nvSpPr>
      <dsp:spPr>
        <a:xfrm>
          <a:off x="270601" y="1431760"/>
          <a:ext cx="492484" cy="49200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528DAB-1FF6-450C-AFCE-19764E5FD4E6}">
      <dsp:nvSpPr>
        <dsp:cNvPr id="0" name=""/>
        <dsp:cNvSpPr/>
      </dsp:nvSpPr>
      <dsp:spPr>
        <a:xfrm>
          <a:off x="1033687" y="1230486"/>
          <a:ext cx="3804816" cy="978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49" tIns="103549" rIns="103549" bIns="103549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ส่วนร่วม </a:t>
          </a:r>
          <a:r>
            <a:rPr lang="en-GB" sz="2000" b="1" kern="12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Participation : Establish strong partnership </a:t>
          </a:r>
          <a:endParaRPr lang="en-US" sz="2000" b="1" kern="1200" dirty="0">
            <a:solidFill>
              <a:schemeClr val="accent1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033687" y="1230486"/>
        <a:ext cx="3804816" cy="978415"/>
      </dsp:txXfrm>
    </dsp:sp>
    <dsp:sp modelId="{1112D4D7-119B-46E3-A344-001071668E0D}">
      <dsp:nvSpPr>
        <dsp:cNvPr id="0" name=""/>
        <dsp:cNvSpPr/>
      </dsp:nvSpPr>
      <dsp:spPr>
        <a:xfrm>
          <a:off x="0" y="2453505"/>
          <a:ext cx="4885203" cy="89455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0C515C-E953-4713-A417-3802DA77BDB6}">
      <dsp:nvSpPr>
        <dsp:cNvPr id="0" name=""/>
        <dsp:cNvSpPr/>
      </dsp:nvSpPr>
      <dsp:spPr>
        <a:xfrm>
          <a:off x="270601" y="2654779"/>
          <a:ext cx="492484" cy="49200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16AA46-BB60-49C1-8024-4EE1F9FCC0AE}">
      <dsp:nvSpPr>
        <dsp:cNvPr id="0" name=""/>
        <dsp:cNvSpPr/>
      </dsp:nvSpPr>
      <dsp:spPr>
        <a:xfrm>
          <a:off x="1033687" y="2453505"/>
          <a:ext cx="3804816" cy="978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49" tIns="103549" rIns="103549" bIns="103549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สารสนเทศ </a:t>
          </a:r>
          <a:r>
            <a:rPr lang="en-GB" sz="2000" b="1" kern="12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Collection of appropriate data to justify initiatives  </a:t>
          </a:r>
          <a:endParaRPr lang="en-US" sz="2000" b="1" kern="1200" dirty="0">
            <a:solidFill>
              <a:schemeClr val="accent4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033687" y="2453505"/>
        <a:ext cx="3804816" cy="978415"/>
      </dsp:txXfrm>
    </dsp:sp>
    <dsp:sp modelId="{B68365E3-C474-4611-AB33-771B9F38C3EB}">
      <dsp:nvSpPr>
        <dsp:cNvPr id="0" name=""/>
        <dsp:cNvSpPr/>
      </dsp:nvSpPr>
      <dsp:spPr>
        <a:xfrm>
          <a:off x="0" y="3676524"/>
          <a:ext cx="4885203" cy="89455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6394D1-B4F6-43F1-802F-6BE84AF84CA2}">
      <dsp:nvSpPr>
        <dsp:cNvPr id="0" name=""/>
        <dsp:cNvSpPr/>
      </dsp:nvSpPr>
      <dsp:spPr>
        <a:xfrm>
          <a:off x="270601" y="3877798"/>
          <a:ext cx="492484" cy="49200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5132CE-D863-4F06-B530-3D5C44EFDE2D}">
      <dsp:nvSpPr>
        <dsp:cNvPr id="0" name=""/>
        <dsp:cNvSpPr/>
      </dsp:nvSpPr>
      <dsp:spPr>
        <a:xfrm>
          <a:off x="1033687" y="3676524"/>
          <a:ext cx="3804816" cy="978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49" tIns="103549" rIns="103549" bIns="103549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สุดเสี่ยง </a:t>
          </a:r>
          <a:r>
            <a:rPr lang="en-GB" sz="2000" b="1" kern="1200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Start with 20:80 principle</a:t>
          </a:r>
          <a:endParaRPr lang="en-US" sz="2000" b="1" kern="1200" dirty="0">
            <a:solidFill>
              <a:schemeClr val="accent5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033687" y="3676524"/>
        <a:ext cx="3804816" cy="978415"/>
      </dsp:txXfrm>
    </dsp:sp>
    <dsp:sp modelId="{70400CCF-2D3D-4773-848D-E35CDC3E2DF5}">
      <dsp:nvSpPr>
        <dsp:cNvPr id="0" name=""/>
        <dsp:cNvSpPr/>
      </dsp:nvSpPr>
      <dsp:spPr>
        <a:xfrm>
          <a:off x="0" y="4899543"/>
          <a:ext cx="4885203" cy="89455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5050C1-4261-48A0-9E0D-4B63E33AA6A2}">
      <dsp:nvSpPr>
        <dsp:cNvPr id="0" name=""/>
        <dsp:cNvSpPr/>
      </dsp:nvSpPr>
      <dsp:spPr>
        <a:xfrm>
          <a:off x="270601" y="5100817"/>
          <a:ext cx="492484" cy="49200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84948B-AEE5-4246-89CB-2B4BC59B13AF}">
      <dsp:nvSpPr>
        <dsp:cNvPr id="0" name=""/>
        <dsp:cNvSpPr/>
      </dsp:nvSpPr>
      <dsp:spPr>
        <a:xfrm>
          <a:off x="1033687" y="4899543"/>
          <a:ext cx="3804816" cy="978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49" tIns="103549" rIns="103549" bIns="103549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สุดคุ้ม </a:t>
          </a:r>
          <a:r>
            <a:rPr lang="en-GB" sz="2000" b="1" kern="12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Adopt only evidence-based interventions</a:t>
          </a:r>
          <a:endParaRPr lang="en-US" sz="2000" b="1" kern="1200" dirty="0">
            <a:solidFill>
              <a:schemeClr val="accent6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033687" y="4899543"/>
        <a:ext cx="3804816" cy="9784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3F3651-25B6-424B-83BD-126220514021}">
      <dsp:nvSpPr>
        <dsp:cNvPr id="0" name=""/>
        <dsp:cNvSpPr/>
      </dsp:nvSpPr>
      <dsp:spPr>
        <a:xfrm>
          <a:off x="2827996" y="1291620"/>
          <a:ext cx="991624" cy="9916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Bridge and Bond</a:t>
          </a:r>
        </a:p>
      </dsp:txBody>
      <dsp:txXfrm>
        <a:off x="2973216" y="1436840"/>
        <a:ext cx="701184" cy="701184"/>
      </dsp:txXfrm>
    </dsp:sp>
    <dsp:sp modelId="{34752177-F2F0-4394-9331-DC8445D56A77}">
      <dsp:nvSpPr>
        <dsp:cNvPr id="0" name=""/>
        <dsp:cNvSpPr/>
      </dsp:nvSpPr>
      <dsp:spPr>
        <a:xfrm rot="16200000">
          <a:off x="3174698" y="1129085"/>
          <a:ext cx="298219" cy="26850"/>
        </a:xfrm>
        <a:custGeom>
          <a:avLst/>
          <a:gdLst/>
          <a:ahLst/>
          <a:cxnLst/>
          <a:rect l="0" t="0" r="0" b="0"/>
          <a:pathLst>
            <a:path>
              <a:moveTo>
                <a:pt x="0" y="13425"/>
              </a:moveTo>
              <a:lnTo>
                <a:pt x="298219" y="134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316353" y="1135055"/>
        <a:ext cx="14910" cy="14910"/>
      </dsp:txXfrm>
    </dsp:sp>
    <dsp:sp modelId="{6049291B-3794-4065-8381-2BA46122B7D2}">
      <dsp:nvSpPr>
        <dsp:cNvPr id="0" name=""/>
        <dsp:cNvSpPr/>
      </dsp:nvSpPr>
      <dsp:spPr>
        <a:xfrm>
          <a:off x="2827996" y="1776"/>
          <a:ext cx="991624" cy="9916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Engineer</a:t>
          </a:r>
        </a:p>
      </dsp:txBody>
      <dsp:txXfrm>
        <a:off x="2973216" y="146996"/>
        <a:ext cx="701184" cy="701184"/>
      </dsp:txXfrm>
    </dsp:sp>
    <dsp:sp modelId="{32672FA7-F472-4052-A5F2-6DE2E509856C}">
      <dsp:nvSpPr>
        <dsp:cNvPr id="0" name=""/>
        <dsp:cNvSpPr/>
      </dsp:nvSpPr>
      <dsp:spPr>
        <a:xfrm rot="19800000">
          <a:off x="3733217" y="1451546"/>
          <a:ext cx="298219" cy="26850"/>
        </a:xfrm>
        <a:custGeom>
          <a:avLst/>
          <a:gdLst/>
          <a:ahLst/>
          <a:cxnLst/>
          <a:rect l="0" t="0" r="0" b="0"/>
          <a:pathLst>
            <a:path>
              <a:moveTo>
                <a:pt x="0" y="13425"/>
              </a:moveTo>
              <a:lnTo>
                <a:pt x="298219" y="134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874871" y="1457516"/>
        <a:ext cx="14910" cy="14910"/>
      </dsp:txXfrm>
    </dsp:sp>
    <dsp:sp modelId="{48B90D86-3F87-49EC-B44F-F3A05C2E1E23}">
      <dsp:nvSpPr>
        <dsp:cNvPr id="0" name=""/>
        <dsp:cNvSpPr/>
      </dsp:nvSpPr>
      <dsp:spPr>
        <a:xfrm>
          <a:off x="3945033" y="646698"/>
          <a:ext cx="991624" cy="9916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police</a:t>
          </a:r>
        </a:p>
      </dsp:txBody>
      <dsp:txXfrm>
        <a:off x="4090253" y="791918"/>
        <a:ext cx="701184" cy="701184"/>
      </dsp:txXfrm>
    </dsp:sp>
    <dsp:sp modelId="{FD3314CA-C013-4D3C-9B23-1FDEFD0B09B7}">
      <dsp:nvSpPr>
        <dsp:cNvPr id="0" name=""/>
        <dsp:cNvSpPr/>
      </dsp:nvSpPr>
      <dsp:spPr>
        <a:xfrm rot="1800000">
          <a:off x="3733217" y="2096468"/>
          <a:ext cx="298219" cy="26850"/>
        </a:xfrm>
        <a:custGeom>
          <a:avLst/>
          <a:gdLst/>
          <a:ahLst/>
          <a:cxnLst/>
          <a:rect l="0" t="0" r="0" b="0"/>
          <a:pathLst>
            <a:path>
              <a:moveTo>
                <a:pt x="0" y="13425"/>
              </a:moveTo>
              <a:lnTo>
                <a:pt x="298219" y="134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874871" y="2102438"/>
        <a:ext cx="14910" cy="14910"/>
      </dsp:txXfrm>
    </dsp:sp>
    <dsp:sp modelId="{1A78BADF-8248-49F4-B073-2979F198475A}">
      <dsp:nvSpPr>
        <dsp:cNvPr id="0" name=""/>
        <dsp:cNvSpPr/>
      </dsp:nvSpPr>
      <dsp:spPr>
        <a:xfrm>
          <a:off x="3945033" y="1936542"/>
          <a:ext cx="991624" cy="9916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Community</a:t>
          </a:r>
        </a:p>
      </dsp:txBody>
      <dsp:txXfrm>
        <a:off x="4090253" y="2081762"/>
        <a:ext cx="701184" cy="701184"/>
      </dsp:txXfrm>
    </dsp:sp>
    <dsp:sp modelId="{B946F197-5EE3-4921-9E95-E6D00F14CEB7}">
      <dsp:nvSpPr>
        <dsp:cNvPr id="0" name=""/>
        <dsp:cNvSpPr/>
      </dsp:nvSpPr>
      <dsp:spPr>
        <a:xfrm rot="5400000">
          <a:off x="3174698" y="2418929"/>
          <a:ext cx="298219" cy="26850"/>
        </a:xfrm>
        <a:custGeom>
          <a:avLst/>
          <a:gdLst/>
          <a:ahLst/>
          <a:cxnLst/>
          <a:rect l="0" t="0" r="0" b="0"/>
          <a:pathLst>
            <a:path>
              <a:moveTo>
                <a:pt x="0" y="13425"/>
              </a:moveTo>
              <a:lnTo>
                <a:pt x="298219" y="134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316353" y="2424899"/>
        <a:ext cx="14910" cy="14910"/>
      </dsp:txXfrm>
    </dsp:sp>
    <dsp:sp modelId="{7AF5E964-5225-44A4-BDF8-1E643DD4F440}">
      <dsp:nvSpPr>
        <dsp:cNvPr id="0" name=""/>
        <dsp:cNvSpPr/>
      </dsp:nvSpPr>
      <dsp:spPr>
        <a:xfrm>
          <a:off x="2827996" y="2581464"/>
          <a:ext cx="991624" cy="9916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Medical</a:t>
          </a:r>
        </a:p>
      </dsp:txBody>
      <dsp:txXfrm>
        <a:off x="2973216" y="2726684"/>
        <a:ext cx="701184" cy="701184"/>
      </dsp:txXfrm>
    </dsp:sp>
    <dsp:sp modelId="{A3C63120-6811-4808-BCE2-D3DE0B363D98}">
      <dsp:nvSpPr>
        <dsp:cNvPr id="0" name=""/>
        <dsp:cNvSpPr/>
      </dsp:nvSpPr>
      <dsp:spPr>
        <a:xfrm rot="9000000">
          <a:off x="2616179" y="2096468"/>
          <a:ext cx="298219" cy="26850"/>
        </a:xfrm>
        <a:custGeom>
          <a:avLst/>
          <a:gdLst/>
          <a:ahLst/>
          <a:cxnLst/>
          <a:rect l="0" t="0" r="0" b="0"/>
          <a:pathLst>
            <a:path>
              <a:moveTo>
                <a:pt x="0" y="13425"/>
              </a:moveTo>
              <a:lnTo>
                <a:pt x="298219" y="134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10800000">
        <a:off x="2757834" y="2102438"/>
        <a:ext cx="14910" cy="14910"/>
      </dsp:txXfrm>
    </dsp:sp>
    <dsp:sp modelId="{F0259FFD-5834-4989-9A56-3AE1EE568BA5}">
      <dsp:nvSpPr>
        <dsp:cNvPr id="0" name=""/>
        <dsp:cNvSpPr/>
      </dsp:nvSpPr>
      <dsp:spPr>
        <a:xfrm>
          <a:off x="1710958" y="1936542"/>
          <a:ext cx="991624" cy="9916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Media</a:t>
          </a:r>
        </a:p>
      </dsp:txBody>
      <dsp:txXfrm>
        <a:off x="1856178" y="2081762"/>
        <a:ext cx="701184" cy="701184"/>
      </dsp:txXfrm>
    </dsp:sp>
    <dsp:sp modelId="{BD634E22-6557-4A62-94CB-E41995206F30}">
      <dsp:nvSpPr>
        <dsp:cNvPr id="0" name=""/>
        <dsp:cNvSpPr/>
      </dsp:nvSpPr>
      <dsp:spPr>
        <a:xfrm rot="12600000">
          <a:off x="2616179" y="1451546"/>
          <a:ext cx="298219" cy="26850"/>
        </a:xfrm>
        <a:custGeom>
          <a:avLst/>
          <a:gdLst/>
          <a:ahLst/>
          <a:cxnLst/>
          <a:rect l="0" t="0" r="0" b="0"/>
          <a:pathLst>
            <a:path>
              <a:moveTo>
                <a:pt x="0" y="13425"/>
              </a:moveTo>
              <a:lnTo>
                <a:pt x="298219" y="134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10800000">
        <a:off x="2757834" y="1457516"/>
        <a:ext cx="14910" cy="14910"/>
      </dsp:txXfrm>
    </dsp:sp>
    <dsp:sp modelId="{5C496149-4119-48A2-84ED-BEB3B600883A}">
      <dsp:nvSpPr>
        <dsp:cNvPr id="0" name=""/>
        <dsp:cNvSpPr/>
      </dsp:nvSpPr>
      <dsp:spPr>
        <a:xfrm>
          <a:off x="1710958" y="646698"/>
          <a:ext cx="991624" cy="9916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Insurance</a:t>
          </a:r>
        </a:p>
      </dsp:txBody>
      <dsp:txXfrm>
        <a:off x="1856178" y="791918"/>
        <a:ext cx="701184" cy="7011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F8C0BB-B239-4A3E-A59B-981A083A6188}">
      <dsp:nvSpPr>
        <dsp:cNvPr id="0" name=""/>
        <dsp:cNvSpPr/>
      </dsp:nvSpPr>
      <dsp:spPr>
        <a:xfrm>
          <a:off x="0" y="19796"/>
          <a:ext cx="4697730" cy="10217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300" b="1" kern="1200" dirty="0"/>
            <a:t>ความเชื่อใจ</a:t>
          </a:r>
          <a:r>
            <a:rPr lang="en-GB" sz="2300" b="1" kern="1200" dirty="0"/>
            <a:t> :</a:t>
          </a:r>
          <a:r>
            <a:rPr lang="th-TH" sz="2300" b="1" kern="1200" dirty="0"/>
            <a:t> โปร่งใส รักษาคำพูด</a:t>
          </a:r>
          <a:endParaRPr lang="en-US" sz="2300" b="1" kern="1200" dirty="0"/>
        </a:p>
      </dsp:txBody>
      <dsp:txXfrm>
        <a:off x="49877" y="69673"/>
        <a:ext cx="4597976" cy="921985"/>
      </dsp:txXfrm>
    </dsp:sp>
    <dsp:sp modelId="{578949E1-49C6-40F7-9640-7E46304FFC20}">
      <dsp:nvSpPr>
        <dsp:cNvPr id="0" name=""/>
        <dsp:cNvSpPr/>
      </dsp:nvSpPr>
      <dsp:spPr>
        <a:xfrm>
          <a:off x="0" y="1107775"/>
          <a:ext cx="4697730" cy="1021739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300" b="1" kern="1200" dirty="0"/>
            <a:t>สื่อสารเชิงบวกและสร้างสรร</a:t>
          </a:r>
          <a:r>
            <a:rPr lang="en-GB" sz="2300" b="1" kern="1200" dirty="0"/>
            <a:t>: </a:t>
          </a:r>
          <a:r>
            <a:rPr lang="th-TH" sz="2300" b="1" kern="1200" dirty="0"/>
            <a:t>ปิยวาจา</a:t>
          </a:r>
          <a:r>
            <a:rPr lang="en-US" sz="2300" b="1" kern="1200" dirty="0"/>
            <a:t> </a:t>
          </a:r>
          <a:r>
            <a:rPr lang="th-TH" sz="2300" b="1" kern="1200" dirty="0"/>
            <a:t>ห้ามกล่าวโทษ</a:t>
          </a:r>
          <a:endParaRPr lang="en-US" sz="2300" b="1" kern="1200" dirty="0"/>
        </a:p>
      </dsp:txBody>
      <dsp:txXfrm>
        <a:off x="49877" y="1157652"/>
        <a:ext cx="4597976" cy="921985"/>
      </dsp:txXfrm>
    </dsp:sp>
    <dsp:sp modelId="{CAECD5B8-B7FA-4B8A-B3D9-E1D72AA42C38}">
      <dsp:nvSpPr>
        <dsp:cNvPr id="0" name=""/>
        <dsp:cNvSpPr/>
      </dsp:nvSpPr>
      <dsp:spPr>
        <a:xfrm>
          <a:off x="0" y="2195754"/>
          <a:ext cx="4697730" cy="1021739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300" b="1" kern="1200" dirty="0"/>
            <a:t>เชื่อสิ่งเดียวกัน </a:t>
          </a:r>
          <a:r>
            <a:rPr lang="en-GB" sz="2300" b="1" kern="1200" dirty="0"/>
            <a:t>: </a:t>
          </a:r>
          <a:r>
            <a:rPr lang="th-TH" sz="2300" b="1" kern="1200" dirty="0"/>
            <a:t>เราทำไปเพื่ออะไรกัน </a:t>
          </a:r>
          <a:r>
            <a:rPr lang="en-GB" sz="2300" b="1" kern="1200" dirty="0"/>
            <a:t>?</a:t>
          </a:r>
          <a:endParaRPr lang="en-US" sz="2300" b="1" kern="1200" dirty="0"/>
        </a:p>
      </dsp:txBody>
      <dsp:txXfrm>
        <a:off x="49877" y="2245631"/>
        <a:ext cx="4597976" cy="921985"/>
      </dsp:txXfrm>
    </dsp:sp>
    <dsp:sp modelId="{21730B09-63B0-46E0-B55D-C71E52F8CB63}">
      <dsp:nvSpPr>
        <dsp:cNvPr id="0" name=""/>
        <dsp:cNvSpPr/>
      </dsp:nvSpPr>
      <dsp:spPr>
        <a:xfrm>
          <a:off x="0" y="3283733"/>
          <a:ext cx="4697730" cy="1021739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300" b="1" kern="1200" dirty="0"/>
            <a:t>เป็นกัลยาณมิตรต่อกัน</a:t>
          </a:r>
          <a:r>
            <a:rPr lang="en-GB" sz="2300" b="1" kern="1200" dirty="0"/>
            <a:t>: </a:t>
          </a:r>
          <a:r>
            <a:rPr lang="th-TH" sz="2300" b="1" kern="1200" dirty="0"/>
            <a:t>มีสัมพันธภาพที่ดี สื่อสารสม่ำเสมอ</a:t>
          </a:r>
          <a:endParaRPr lang="en-US" sz="2300" b="1" kern="1200" dirty="0"/>
        </a:p>
      </dsp:txBody>
      <dsp:txXfrm>
        <a:off x="49877" y="3333610"/>
        <a:ext cx="4597976" cy="921985"/>
      </dsp:txXfrm>
    </dsp:sp>
    <dsp:sp modelId="{919FB0B8-3C72-48F9-A062-8A6C36BA3903}">
      <dsp:nvSpPr>
        <dsp:cNvPr id="0" name=""/>
        <dsp:cNvSpPr/>
      </dsp:nvSpPr>
      <dsp:spPr>
        <a:xfrm>
          <a:off x="0" y="4371712"/>
          <a:ext cx="4697730" cy="1021739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300" b="1" kern="1200" dirty="0"/>
            <a:t>เป็นเจ้าของผลงานด้วยกัน</a:t>
          </a:r>
          <a:r>
            <a:rPr lang="en-GB" sz="2300" b="1" kern="1200" dirty="0"/>
            <a:t>: from me to we</a:t>
          </a:r>
          <a:endParaRPr lang="en-US" sz="2300" b="1" kern="1200" dirty="0"/>
        </a:p>
      </dsp:txBody>
      <dsp:txXfrm>
        <a:off x="49877" y="4421589"/>
        <a:ext cx="4597976" cy="9219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F7181-8F75-4EA9-9BA0-7F0197828AC6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4A8A03-84F3-407F-9B74-649976483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000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CC9E4-A945-4738-A666-ECEDAA0A9B59}" type="datetimeFigureOut">
              <a:rPr lang="th-TH" smtClean="0"/>
              <a:pPr/>
              <a:t>12/03/63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3AF06-2BA2-465F-A633-59EBD5AF5DF1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96984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CC9E4-A945-4738-A666-ECEDAA0A9B59}" type="datetimeFigureOut">
              <a:rPr lang="th-TH" smtClean="0"/>
              <a:pPr/>
              <a:t>12/03/63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3AF06-2BA2-465F-A633-59EBD5AF5DF1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8657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CC9E4-A945-4738-A666-ECEDAA0A9B59}" type="datetimeFigureOut">
              <a:rPr lang="th-TH" smtClean="0"/>
              <a:pPr/>
              <a:t>12/03/63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3AF06-2BA2-465F-A633-59EBD5AF5DF1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50205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70013" y="1827213"/>
            <a:ext cx="3579812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2225" y="1827213"/>
            <a:ext cx="3581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370013" y="3960813"/>
            <a:ext cx="3579812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2225" y="3960813"/>
            <a:ext cx="3581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97F58-BD6E-4FA1-914D-8B821D9206DC}" type="datetimeFigureOut">
              <a:rPr lang="th-TH"/>
              <a:pPr>
                <a:defRPr/>
              </a:pPr>
              <a:t>12/03/63</a:t>
            </a:fld>
            <a:endParaRPr lang="th-TH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3CCFB-CA4C-489B-BDD0-8BE9C15396C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10448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CC9E4-A945-4738-A666-ECEDAA0A9B59}" type="datetimeFigureOut">
              <a:rPr lang="th-TH" smtClean="0"/>
              <a:pPr/>
              <a:t>12/03/63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3AF06-2BA2-465F-A633-59EBD5AF5DF1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66724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CC9E4-A945-4738-A666-ECEDAA0A9B59}" type="datetimeFigureOut">
              <a:rPr lang="th-TH" smtClean="0"/>
              <a:pPr/>
              <a:t>12/03/63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3AF06-2BA2-465F-A633-59EBD5AF5DF1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23287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CC9E4-A945-4738-A666-ECEDAA0A9B59}" type="datetimeFigureOut">
              <a:rPr lang="th-TH" smtClean="0"/>
              <a:pPr/>
              <a:t>12/03/63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3AF06-2BA2-465F-A633-59EBD5AF5DF1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02581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CC9E4-A945-4738-A666-ECEDAA0A9B59}" type="datetimeFigureOut">
              <a:rPr lang="th-TH" smtClean="0"/>
              <a:pPr/>
              <a:t>12/03/63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3AF06-2BA2-465F-A633-59EBD5AF5DF1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21409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CC9E4-A945-4738-A666-ECEDAA0A9B59}" type="datetimeFigureOut">
              <a:rPr lang="th-TH" smtClean="0"/>
              <a:pPr/>
              <a:t>12/03/63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3AF06-2BA2-465F-A633-59EBD5AF5DF1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1325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CC9E4-A945-4738-A666-ECEDAA0A9B59}" type="datetimeFigureOut">
              <a:rPr lang="th-TH" smtClean="0"/>
              <a:pPr/>
              <a:t>12/03/63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3AF06-2BA2-465F-A633-59EBD5AF5DF1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60465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CC9E4-A945-4738-A666-ECEDAA0A9B59}" type="datetimeFigureOut">
              <a:rPr lang="th-TH" smtClean="0"/>
              <a:pPr/>
              <a:t>12/03/63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3AF06-2BA2-465F-A633-59EBD5AF5DF1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68352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CC9E4-A945-4738-A666-ECEDAA0A9B59}" type="datetimeFigureOut">
              <a:rPr lang="th-TH" smtClean="0"/>
              <a:pPr/>
              <a:t>12/03/63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3AF06-2BA2-465F-A633-59EBD5AF5DF1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57496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F2FDE-5502-4CFC-9BE6-74865AA8751B}" type="datetimeFigureOut">
              <a:rPr lang="th-TH" smtClean="0"/>
              <a:t>12/03/63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81417-34C9-4051-8F78-3DBB52286E6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41433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diagramLayout" Target="../diagrams/layout2.xml"/><Relationship Id="rId21" Type="http://schemas.openxmlformats.org/officeDocument/2006/relationships/image" Target="../media/image66.png"/><Relationship Id="rId7" Type="http://schemas.openxmlformats.org/officeDocument/2006/relationships/image" Target="../media/image52.emf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diagramData" Target="../diagrams/data2.xml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56.png"/><Relationship Id="rId5" Type="http://schemas.openxmlformats.org/officeDocument/2006/relationships/diagramColors" Target="../diagrams/colors2.xml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png"/><Relationship Id="rId5" Type="http://schemas.openxmlformats.org/officeDocument/2006/relationships/image" Target="../media/image85.png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7.jpe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6.jpe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7.jpe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goodreads.com/photo/author/5810891.Mahatma_Gandhi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616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51DCEC-C3AB-4497-96FD-83A1F6B0EF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4026" y="2043663"/>
            <a:ext cx="4578895" cy="2031055"/>
          </a:xfrm>
        </p:spPr>
        <p:txBody>
          <a:bodyPr anchor="ctr">
            <a:noAutofit/>
          </a:bodyPr>
          <a:lstStyle/>
          <a:p>
            <a:r>
              <a:rPr lang="th-TH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"เคล็ด 5 ส. เพื่อสร้างการมีส่วนร่วมในการขับเคลื่อนงาน ถอดประสบการณ์สองระดับ" 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DC4841-A7E8-454A-B877-7AD5FE309F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4026" y="4074718"/>
            <a:ext cx="4578895" cy="682079"/>
          </a:xfrm>
        </p:spPr>
        <p:txBody>
          <a:bodyPr>
            <a:normAutofit/>
          </a:bodyPr>
          <a:lstStyle/>
          <a:p>
            <a:pPr algn="r"/>
            <a:r>
              <a:rPr lang="th-TH" sz="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นพ.วิวัฒน์  ศีตมโนชญ์</a:t>
            </a:r>
          </a:p>
          <a:p>
            <a:pPr algn="r"/>
            <a:r>
              <a:rPr lang="th-TH" sz="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รองประธานสอจร./ผจก.แผนงาน </a:t>
            </a:r>
            <a:r>
              <a:rPr lang="en-US" sz="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RTG-WHO CCS on Road Safety</a:t>
            </a:r>
          </a:p>
          <a:p>
            <a:pPr algn="r"/>
            <a:r>
              <a:rPr lang="en-US" sz="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swiwat2@yahoo.com</a:t>
            </a:r>
          </a:p>
        </p:txBody>
      </p:sp>
    </p:spTree>
    <p:extLst>
      <p:ext uri="{BB962C8B-B14F-4D97-AF65-F5344CB8AC3E}">
        <p14:creationId xmlns:p14="http://schemas.microsoft.com/office/powerpoint/2010/main" val="1756468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FEF8D-AE70-423C-8712-BCE847C1F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Road Safety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ซับซ้อนและมีผู้เล่นหลายส่วน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2" descr="ผลการค้นหารูปภาพสำหรับ haddon matrix">
            <a:extLst>
              <a:ext uri="{FF2B5EF4-FFF2-40B4-BE49-F238E27FC236}">
                <a16:creationId xmlns:a16="http://schemas.microsoft.com/office/drawing/2014/main" id="{A9EB66D8-1E33-420F-8F91-8485C35035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4136" y="1825625"/>
            <a:ext cx="579572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8E8AF391-41EB-481A-9D98-1CE689F347D5}"/>
              </a:ext>
            </a:extLst>
          </p:cNvPr>
          <p:cNvSpPr/>
          <p:nvPr/>
        </p:nvSpPr>
        <p:spPr>
          <a:xfrm>
            <a:off x="2767276" y="2401692"/>
            <a:ext cx="904963" cy="509784"/>
          </a:xfrm>
          <a:prstGeom prst="cloudCallout">
            <a:avLst>
              <a:gd name="adj1" fmla="val 76502"/>
              <a:gd name="adj2" fmla="val 740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100" b="1" dirty="0"/>
              <a:t>ตำรวจ</a:t>
            </a:r>
            <a:endParaRPr lang="en-US" sz="1100" b="1" dirty="0"/>
          </a:p>
        </p:txBody>
      </p:sp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AF4B382C-923D-4C22-AD8A-6DBE2D047E11}"/>
              </a:ext>
            </a:extLst>
          </p:cNvPr>
          <p:cNvSpPr/>
          <p:nvPr/>
        </p:nvSpPr>
        <p:spPr>
          <a:xfrm>
            <a:off x="7315200" y="4876800"/>
            <a:ext cx="1200150" cy="609600"/>
          </a:xfrm>
          <a:prstGeom prst="cloudCallout">
            <a:avLst>
              <a:gd name="adj1" fmla="val -81646"/>
              <a:gd name="adj2" fmla="val 48739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1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การแพทย์</a:t>
            </a:r>
            <a:endParaRPr lang="en-US" sz="1100" b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8383BAB6-3FAE-4C82-8F2A-5CB590A0941B}"/>
              </a:ext>
            </a:extLst>
          </p:cNvPr>
          <p:cNvSpPr/>
          <p:nvPr/>
        </p:nvSpPr>
        <p:spPr>
          <a:xfrm>
            <a:off x="7082403" y="2111942"/>
            <a:ext cx="1360944" cy="609600"/>
          </a:xfrm>
          <a:prstGeom prst="cloudCallout">
            <a:avLst>
              <a:gd name="adj1" fmla="val -104824"/>
              <a:gd name="adj2" fmla="val 101032"/>
            </a:avLst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100" b="1" dirty="0">
                <a:solidFill>
                  <a:schemeClr val="bg1"/>
                </a:solidFill>
              </a:rPr>
              <a:t>วิศวกร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0A732A57-037C-4181-A8C2-71BC11E0C7D2}"/>
              </a:ext>
            </a:extLst>
          </p:cNvPr>
          <p:cNvSpPr/>
          <p:nvPr/>
        </p:nvSpPr>
        <p:spPr>
          <a:xfrm>
            <a:off x="7162800" y="5912644"/>
            <a:ext cx="1200150" cy="609600"/>
          </a:xfrm>
          <a:prstGeom prst="cloudCallout">
            <a:avLst>
              <a:gd name="adj1" fmla="val -86539"/>
              <a:gd name="adj2" fmla="val -9438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100" b="1" dirty="0">
                <a:solidFill>
                  <a:schemeClr val="bg1"/>
                </a:solidFill>
              </a:rPr>
              <a:t>ประกันภัย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3AE38D90-9B1B-4960-A0BE-DCE3DD672393}"/>
              </a:ext>
            </a:extLst>
          </p:cNvPr>
          <p:cNvSpPr/>
          <p:nvPr/>
        </p:nvSpPr>
        <p:spPr>
          <a:xfrm>
            <a:off x="4825500" y="2033784"/>
            <a:ext cx="1200150" cy="609600"/>
          </a:xfrm>
          <a:prstGeom prst="cloudCallout">
            <a:avLst>
              <a:gd name="adj1" fmla="val -104014"/>
              <a:gd name="adj2" fmla="val 12029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100" b="1" dirty="0">
                <a:solidFill>
                  <a:schemeClr val="bg1"/>
                </a:solidFill>
              </a:rPr>
              <a:t>สื่อ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F67AEC9E-D129-4291-BB56-F060277CEBB1}"/>
              </a:ext>
            </a:extLst>
          </p:cNvPr>
          <p:cNvSpPr/>
          <p:nvPr/>
        </p:nvSpPr>
        <p:spPr>
          <a:xfrm>
            <a:off x="771961" y="2338584"/>
            <a:ext cx="1200150" cy="609600"/>
          </a:xfrm>
          <a:prstGeom prst="cloudCallout">
            <a:avLst>
              <a:gd name="adj1" fmla="val 137839"/>
              <a:gd name="adj2" fmla="val 10653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100" b="1" dirty="0">
                <a:solidFill>
                  <a:schemeClr val="bg1"/>
                </a:solidFill>
              </a:rPr>
              <a:t>การให้การศึกษา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029D17A8-E53D-4B58-89B1-3C12C1BE0048}"/>
              </a:ext>
            </a:extLst>
          </p:cNvPr>
          <p:cNvSpPr/>
          <p:nvPr/>
        </p:nvSpPr>
        <p:spPr>
          <a:xfrm>
            <a:off x="3505200" y="6007099"/>
            <a:ext cx="1809750" cy="609600"/>
          </a:xfrm>
          <a:prstGeom prst="cloudCallout">
            <a:avLst>
              <a:gd name="adj1" fmla="val -29942"/>
              <a:gd name="adj2" fmla="val -778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100" b="1" dirty="0">
                <a:solidFill>
                  <a:schemeClr val="bg1"/>
                </a:solidFill>
              </a:rPr>
              <a:t>ชุมชน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6821C4E3-B543-4603-B1A6-ECA5A40E5F02}"/>
              </a:ext>
            </a:extLst>
          </p:cNvPr>
          <p:cNvSpPr/>
          <p:nvPr/>
        </p:nvSpPr>
        <p:spPr>
          <a:xfrm>
            <a:off x="7696200" y="3990109"/>
            <a:ext cx="1200150" cy="609600"/>
          </a:xfrm>
          <a:prstGeom prst="cloudCallout">
            <a:avLst>
              <a:gd name="adj1" fmla="val -81646"/>
              <a:gd name="adj2" fmla="val 4873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100" b="1" dirty="0">
                <a:solidFill>
                  <a:schemeClr val="tx1"/>
                </a:solidFill>
              </a:rPr>
              <a:t>กู้ภัย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DC8D51E2-E472-4EDC-86C0-EDD85743705E}"/>
              </a:ext>
            </a:extLst>
          </p:cNvPr>
          <p:cNvSpPr/>
          <p:nvPr/>
        </p:nvSpPr>
        <p:spPr>
          <a:xfrm>
            <a:off x="628649" y="5029200"/>
            <a:ext cx="1200150" cy="609600"/>
          </a:xfrm>
          <a:prstGeom prst="cloudCallout">
            <a:avLst>
              <a:gd name="adj1" fmla="val 88210"/>
              <a:gd name="adj2" fmla="val 34978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1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ผู้บาดเจ็บ</a:t>
            </a:r>
            <a:endParaRPr lang="en-US" sz="1100" b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Thought Bubble: Cloud 21">
            <a:extLst>
              <a:ext uri="{FF2B5EF4-FFF2-40B4-BE49-F238E27FC236}">
                <a16:creationId xmlns:a16="http://schemas.microsoft.com/office/drawing/2014/main" id="{AED20C04-37AA-46C1-B7D8-6D5BB5E9CBD1}"/>
              </a:ext>
            </a:extLst>
          </p:cNvPr>
          <p:cNvSpPr/>
          <p:nvPr/>
        </p:nvSpPr>
        <p:spPr>
          <a:xfrm>
            <a:off x="7391400" y="2976449"/>
            <a:ext cx="1360944" cy="609600"/>
          </a:xfrm>
          <a:prstGeom prst="cloudCallout">
            <a:avLst>
              <a:gd name="adj1" fmla="val -104824"/>
              <a:gd name="adj2" fmla="val 101032"/>
            </a:avLst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100" b="1" dirty="0">
                <a:solidFill>
                  <a:schemeClr val="bg1"/>
                </a:solidFill>
              </a:rPr>
              <a:t>การวางแผนที่ดิน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32D0BB07-7252-4AE6-AB9C-08DAC270202C}"/>
              </a:ext>
            </a:extLst>
          </p:cNvPr>
          <p:cNvSpPr/>
          <p:nvPr/>
        </p:nvSpPr>
        <p:spPr>
          <a:xfrm>
            <a:off x="453873" y="3106891"/>
            <a:ext cx="1360944" cy="609600"/>
          </a:xfrm>
          <a:prstGeom prst="cloudCallout">
            <a:avLst>
              <a:gd name="adj1" fmla="val 89345"/>
              <a:gd name="adj2" fmla="val -3555"/>
            </a:avLst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100" b="1" dirty="0">
                <a:solidFill>
                  <a:schemeClr val="bg1"/>
                </a:solidFill>
              </a:rPr>
              <a:t>การเดินทาง</a:t>
            </a:r>
            <a:endParaRPr lang="en-US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136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505356-C690-43D9-B05C-011FE8362E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งานนี้ทำหน่วยเดียวสำเร็จไหม?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13C4780-31EF-4D8A-9FA6-A638F30C54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131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DFBFE8-298F-4A27-8008-70D076C57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พลังความร่วมมือ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ผลการค้นหารูปภาพสำหรับ ant build bridge">
            <a:extLst>
              <a:ext uri="{FF2B5EF4-FFF2-40B4-BE49-F238E27FC236}">
                <a16:creationId xmlns:a16="http://schemas.microsoft.com/office/drawing/2014/main" id="{3B12E94F-5755-4266-BCA4-2CA52A1F710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650" y="2705894"/>
            <a:ext cx="38862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ผลการค้นหารูปภาพสำหรับ cooperation">
            <a:extLst>
              <a:ext uri="{FF2B5EF4-FFF2-40B4-BE49-F238E27FC236}">
                <a16:creationId xmlns:a16="http://schemas.microsoft.com/office/drawing/2014/main" id="{A1A7EB62-C2FC-45BC-812F-FB2C35638CD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2664416"/>
            <a:ext cx="3886200" cy="267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764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495F3-CA4E-435B-AD3D-8DCC88B1C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39" y="1610024"/>
            <a:ext cx="2293965" cy="14570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วิถีดั้งเดิมของมนุษย์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54015" y="518649"/>
            <a:ext cx="846287" cy="847206"/>
            <a:chOff x="8183879" y="1000124"/>
            <a:chExt cx="1562267" cy="1172973"/>
          </a:xfrm>
        </p:grpSpPr>
        <p:sp>
          <p:nvSpPr>
            <p:cNvPr id="78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154" name="Content Placeholder 6151">
            <a:extLst>
              <a:ext uri="{FF2B5EF4-FFF2-40B4-BE49-F238E27FC236}">
                <a16:creationId xmlns:a16="http://schemas.microsoft.com/office/drawing/2014/main" id="{3A5A984F-B025-4A99-ACE8-FAED91DC6B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0337" y="3067026"/>
            <a:ext cx="2293967" cy="327232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700"/>
          </a:p>
        </p:txBody>
      </p:sp>
      <p:pic>
        <p:nvPicPr>
          <p:cNvPr id="6148" name="Picture 4" descr="รูปภาพที่เกี่ยวข้อง">
            <a:extLst>
              <a:ext uri="{FF2B5EF4-FFF2-40B4-BE49-F238E27FC236}">
                <a16:creationId xmlns:a16="http://schemas.microsoft.com/office/drawing/2014/main" id="{20FE888D-6D59-4724-B3FF-7E3AFC81F8A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4" r="17377" b="-2"/>
          <a:stretch/>
        </p:blipFill>
        <p:spPr bwMode="auto">
          <a:xfrm>
            <a:off x="3477722" y="10"/>
            <a:ext cx="5666278" cy="338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ผลการค้นหารูปภาพสำหรับ tribes group hunting">
            <a:extLst>
              <a:ext uri="{FF2B5EF4-FFF2-40B4-BE49-F238E27FC236}">
                <a16:creationId xmlns:a16="http://schemas.microsoft.com/office/drawing/2014/main" id="{AB00B640-EEC2-4026-A164-0FA17945C6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7" r="23003"/>
          <a:stretch/>
        </p:blipFill>
        <p:spPr bwMode="auto">
          <a:xfrm>
            <a:off x="3479292" y="3474720"/>
            <a:ext cx="5664708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278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780CF-530D-43C9-BF46-3F8D0B7E1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การปฏิวัฒน์อุตสาหกรรม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0FD188-E7CA-41B9-B569-93233B703E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8650" y="2534253"/>
            <a:ext cx="3886200" cy="2934081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C5EAF16-4773-491B-94A5-0D3A3374BC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29150" y="2776296"/>
            <a:ext cx="3886200" cy="244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67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EB181E26-89C4-4A14-92DE-0F4C4B0E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342402E1-B9D8-424B-837F-6E4AA2E0F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3805"/>
            <a:ext cx="5850331" cy="5696020"/>
          </a:xfrm>
          <a:custGeom>
            <a:avLst/>
            <a:gdLst>
              <a:gd name="connsiteX0" fmla="*/ 0 w 7800441"/>
              <a:gd name="connsiteY0" fmla="*/ 0 h 5696020"/>
              <a:gd name="connsiteX1" fmla="*/ 7800441 w 7800441"/>
              <a:gd name="connsiteY1" fmla="*/ 0 h 5696020"/>
              <a:gd name="connsiteX2" fmla="*/ 5037161 w 7800441"/>
              <a:gd name="connsiteY2" fmla="*/ 5696020 h 5696020"/>
              <a:gd name="connsiteX3" fmla="*/ 0 w 7800441"/>
              <a:gd name="connsiteY3" fmla="*/ 5696020 h 5696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00441" h="5696020">
                <a:moveTo>
                  <a:pt x="0" y="0"/>
                </a:moveTo>
                <a:lnTo>
                  <a:pt x="7800441" y="0"/>
                </a:lnTo>
                <a:lnTo>
                  <a:pt x="5037161" y="5696020"/>
                </a:lnTo>
                <a:lnTo>
                  <a:pt x="0" y="569602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79A22BA-BA76-4D69-9D12-04948C247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14400"/>
            <a:ext cx="3833622" cy="1097280"/>
          </a:xfrm>
        </p:spPr>
        <p:txBody>
          <a:bodyPr>
            <a:normAutofit/>
          </a:bodyPr>
          <a:lstStyle/>
          <a:p>
            <a:r>
              <a:rPr lang="th-TH" b="1">
                <a:solidFill>
                  <a:srgbClr val="FF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คุยกับใครดี?</a:t>
            </a:r>
            <a:endParaRPr lang="en-US" b="1">
              <a:solidFill>
                <a:srgbClr val="FFFF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22" name="Content Placeholder 9221">
            <a:extLst>
              <a:ext uri="{FF2B5EF4-FFF2-40B4-BE49-F238E27FC236}">
                <a16:creationId xmlns:a16="http://schemas.microsoft.com/office/drawing/2014/main" id="{190B577F-1222-45D9-84E0-D717BC04A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331720"/>
            <a:ext cx="3284982" cy="3547872"/>
          </a:xfrm>
        </p:spPr>
        <p:txBody>
          <a:bodyPr anchor="t">
            <a:normAutofit/>
          </a:bodyPr>
          <a:lstStyle/>
          <a:p>
            <a:endParaRPr lang="en-US" sz="1700">
              <a:solidFill>
                <a:srgbClr val="FFFFFE"/>
              </a:solidFill>
            </a:endParaRPr>
          </a:p>
        </p:txBody>
      </p:sp>
      <p:pic>
        <p:nvPicPr>
          <p:cNvPr id="9218" name="Picture 2" descr="ผลการค้นหารูปภาพสำหรับ โครงสร้างการบริหาร กระทรวงศึกษา">
            <a:extLst>
              <a:ext uri="{FF2B5EF4-FFF2-40B4-BE49-F238E27FC236}">
                <a16:creationId xmlns:a16="http://schemas.microsoft.com/office/drawing/2014/main" id="{9A2AE173-C576-4D14-B7B3-E6BEA5F715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6625"/>
          <a:stretch/>
        </p:blipFill>
        <p:spPr bwMode="auto">
          <a:xfrm>
            <a:off x="5093232" y="521208"/>
            <a:ext cx="4050768" cy="2770632"/>
          </a:xfrm>
          <a:custGeom>
            <a:avLst/>
            <a:gdLst>
              <a:gd name="connsiteX0" fmla="*/ 3214941 w 5401023"/>
              <a:gd name="connsiteY0" fmla="*/ 0 h 2770632"/>
              <a:gd name="connsiteX1" fmla="*/ 5401023 w 5401023"/>
              <a:gd name="connsiteY1" fmla="*/ 0 h 2770632"/>
              <a:gd name="connsiteX2" fmla="*/ 5401023 w 5401023"/>
              <a:gd name="connsiteY2" fmla="*/ 2770632 h 2770632"/>
              <a:gd name="connsiteX3" fmla="*/ 3214941 w 5401023"/>
              <a:gd name="connsiteY3" fmla="*/ 2770632 h 2770632"/>
              <a:gd name="connsiteX4" fmla="*/ 3214941 w 5401023"/>
              <a:gd name="connsiteY4" fmla="*/ 2768786 h 2770632"/>
              <a:gd name="connsiteX5" fmla="*/ 1865202 w 5401023"/>
              <a:gd name="connsiteY5" fmla="*/ 2768786 h 2770632"/>
              <a:gd name="connsiteX6" fmla="*/ 1865202 w 5401023"/>
              <a:gd name="connsiteY6" fmla="*/ 2768787 h 2770632"/>
              <a:gd name="connsiteX7" fmla="*/ 0 w 5401023"/>
              <a:gd name="connsiteY7" fmla="*/ 2768787 h 2770632"/>
              <a:gd name="connsiteX8" fmla="*/ 1325372 w 5401023"/>
              <a:gd name="connsiteY8" fmla="*/ 2605 h 2770632"/>
              <a:gd name="connsiteX9" fmla="*/ 1653397 w 5401023"/>
              <a:gd name="connsiteY9" fmla="*/ 2605 h 2770632"/>
              <a:gd name="connsiteX10" fmla="*/ 1653397 w 5401023"/>
              <a:gd name="connsiteY10" fmla="*/ 2597 h 2770632"/>
              <a:gd name="connsiteX11" fmla="*/ 1723225 w 5401023"/>
              <a:gd name="connsiteY11" fmla="*/ 2597 h 2770632"/>
              <a:gd name="connsiteX12" fmla="*/ 1723225 w 5401023"/>
              <a:gd name="connsiteY12" fmla="*/ 2596 h 2770632"/>
              <a:gd name="connsiteX13" fmla="*/ 2263055 w 5401023"/>
              <a:gd name="connsiteY13" fmla="*/ 2596 h 2770632"/>
              <a:gd name="connsiteX14" fmla="*/ 2263055 w 5401023"/>
              <a:gd name="connsiteY14" fmla="*/ 2597 h 2770632"/>
              <a:gd name="connsiteX15" fmla="*/ 3204175 w 5401023"/>
              <a:gd name="connsiteY15" fmla="*/ 2597 h 2770632"/>
              <a:gd name="connsiteX16" fmla="*/ 3204175 w 5401023"/>
              <a:gd name="connsiteY16" fmla="*/ 2604 h 2770632"/>
              <a:gd name="connsiteX17" fmla="*/ 3214941 w 5401023"/>
              <a:gd name="connsiteY17" fmla="*/ 2604 h 277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401023" h="2770632">
                <a:moveTo>
                  <a:pt x="3214941" y="0"/>
                </a:moveTo>
                <a:lnTo>
                  <a:pt x="5401023" y="0"/>
                </a:lnTo>
                <a:lnTo>
                  <a:pt x="5401023" y="2770632"/>
                </a:lnTo>
                <a:lnTo>
                  <a:pt x="3214941" y="2770632"/>
                </a:lnTo>
                <a:lnTo>
                  <a:pt x="3214941" y="2768786"/>
                </a:lnTo>
                <a:lnTo>
                  <a:pt x="1865202" y="2768786"/>
                </a:lnTo>
                <a:lnTo>
                  <a:pt x="1865202" y="2768787"/>
                </a:lnTo>
                <a:lnTo>
                  <a:pt x="0" y="2768787"/>
                </a:lnTo>
                <a:lnTo>
                  <a:pt x="1325372" y="2605"/>
                </a:lnTo>
                <a:lnTo>
                  <a:pt x="1653397" y="2605"/>
                </a:lnTo>
                <a:lnTo>
                  <a:pt x="1653397" y="2597"/>
                </a:lnTo>
                <a:lnTo>
                  <a:pt x="1723225" y="2597"/>
                </a:lnTo>
                <a:lnTo>
                  <a:pt x="1723225" y="2596"/>
                </a:lnTo>
                <a:lnTo>
                  <a:pt x="2263055" y="2596"/>
                </a:lnTo>
                <a:lnTo>
                  <a:pt x="2263055" y="2597"/>
                </a:lnTo>
                <a:lnTo>
                  <a:pt x="3204175" y="2597"/>
                </a:lnTo>
                <a:lnTo>
                  <a:pt x="3204175" y="2604"/>
                </a:lnTo>
                <a:lnTo>
                  <a:pt x="3214941" y="26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3C16B5-0325-4926-99BC-4AAB43631E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334"/>
          <a:stretch/>
        </p:blipFill>
        <p:spPr>
          <a:xfrm>
            <a:off x="4024688" y="3453634"/>
            <a:ext cx="5119312" cy="2755142"/>
          </a:xfrm>
          <a:custGeom>
            <a:avLst/>
            <a:gdLst>
              <a:gd name="connsiteX0" fmla="*/ 3353180 w 6825749"/>
              <a:gd name="connsiteY0" fmla="*/ 0 h 2755142"/>
              <a:gd name="connsiteX1" fmla="*/ 4045207 w 6825749"/>
              <a:gd name="connsiteY1" fmla="*/ 0 h 2755142"/>
              <a:gd name="connsiteX2" fmla="*/ 4045207 w 6825749"/>
              <a:gd name="connsiteY2" fmla="*/ 1 h 2755142"/>
              <a:gd name="connsiteX3" fmla="*/ 4692417 w 6825749"/>
              <a:gd name="connsiteY3" fmla="*/ 1 h 2755142"/>
              <a:gd name="connsiteX4" fmla="*/ 4781930 w 6825749"/>
              <a:gd name="connsiteY4" fmla="*/ 1 h 2755142"/>
              <a:gd name="connsiteX5" fmla="*/ 4781930 w 6825749"/>
              <a:gd name="connsiteY5" fmla="*/ 0 h 2755142"/>
              <a:gd name="connsiteX6" fmla="*/ 5473957 w 6825749"/>
              <a:gd name="connsiteY6" fmla="*/ 0 h 2755142"/>
              <a:gd name="connsiteX7" fmla="*/ 5473957 w 6825749"/>
              <a:gd name="connsiteY7" fmla="*/ 1 h 2755142"/>
              <a:gd name="connsiteX8" fmla="*/ 6680412 w 6825749"/>
              <a:gd name="connsiteY8" fmla="*/ 1 h 2755142"/>
              <a:gd name="connsiteX9" fmla="*/ 6680412 w 6825749"/>
              <a:gd name="connsiteY9" fmla="*/ 2798 h 2755142"/>
              <a:gd name="connsiteX10" fmla="*/ 6825749 w 6825749"/>
              <a:gd name="connsiteY10" fmla="*/ 2798 h 2755142"/>
              <a:gd name="connsiteX11" fmla="*/ 6825749 w 6825749"/>
              <a:gd name="connsiteY11" fmla="*/ 2755142 h 2755142"/>
              <a:gd name="connsiteX12" fmla="*/ 4748668 w 6825749"/>
              <a:gd name="connsiteY12" fmla="*/ 2755142 h 2755142"/>
              <a:gd name="connsiteX13" fmla="*/ 4748668 w 6825749"/>
              <a:gd name="connsiteY13" fmla="*/ 2755099 h 2755142"/>
              <a:gd name="connsiteX14" fmla="*/ 3535184 w 6825749"/>
              <a:gd name="connsiteY14" fmla="*/ 2755099 h 2755142"/>
              <a:gd name="connsiteX15" fmla="*/ 3321602 w 6825749"/>
              <a:gd name="connsiteY15" fmla="*/ 2755099 h 2755142"/>
              <a:gd name="connsiteX16" fmla="*/ 3321602 w 6825749"/>
              <a:gd name="connsiteY16" fmla="*/ 2755100 h 2755142"/>
              <a:gd name="connsiteX17" fmla="*/ 1892852 w 6825749"/>
              <a:gd name="connsiteY17" fmla="*/ 2755100 h 2755142"/>
              <a:gd name="connsiteX18" fmla="*/ 1428750 w 6825749"/>
              <a:gd name="connsiteY18" fmla="*/ 2755100 h 2755142"/>
              <a:gd name="connsiteX19" fmla="*/ 0 w 6825749"/>
              <a:gd name="connsiteY19" fmla="*/ 2755100 h 2755142"/>
              <a:gd name="connsiteX20" fmla="*/ 1345020 w 6825749"/>
              <a:gd name="connsiteY20" fmla="*/ 10 h 2755142"/>
              <a:gd name="connsiteX21" fmla="*/ 1677909 w 6825749"/>
              <a:gd name="connsiteY21" fmla="*/ 10 h 2755142"/>
              <a:gd name="connsiteX22" fmla="*/ 1677909 w 6825749"/>
              <a:gd name="connsiteY22" fmla="*/ 2 h 2755142"/>
              <a:gd name="connsiteX23" fmla="*/ 1748771 w 6825749"/>
              <a:gd name="connsiteY23" fmla="*/ 2 h 2755142"/>
              <a:gd name="connsiteX24" fmla="*/ 1748771 w 6825749"/>
              <a:gd name="connsiteY24" fmla="*/ 1 h 2755142"/>
              <a:gd name="connsiteX25" fmla="*/ 2296604 w 6825749"/>
              <a:gd name="connsiteY25" fmla="*/ 1 h 2755142"/>
              <a:gd name="connsiteX26" fmla="*/ 2296604 w 6825749"/>
              <a:gd name="connsiteY26" fmla="*/ 2 h 2755142"/>
              <a:gd name="connsiteX27" fmla="*/ 3106658 w 6825749"/>
              <a:gd name="connsiteY27" fmla="*/ 2 h 2755142"/>
              <a:gd name="connsiteX28" fmla="*/ 3177521 w 6825749"/>
              <a:gd name="connsiteY28" fmla="*/ 2 h 2755142"/>
              <a:gd name="connsiteX29" fmla="*/ 3177521 w 6825749"/>
              <a:gd name="connsiteY29" fmla="*/ 1 h 2755142"/>
              <a:gd name="connsiteX30" fmla="*/ 3263667 w 6825749"/>
              <a:gd name="connsiteY30" fmla="*/ 1 h 2755142"/>
              <a:gd name="connsiteX31" fmla="*/ 3353180 w 6825749"/>
              <a:gd name="connsiteY31" fmla="*/ 1 h 2755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825749" h="2755142">
                <a:moveTo>
                  <a:pt x="3353180" y="0"/>
                </a:moveTo>
                <a:lnTo>
                  <a:pt x="4045207" y="0"/>
                </a:lnTo>
                <a:lnTo>
                  <a:pt x="4045207" y="1"/>
                </a:lnTo>
                <a:lnTo>
                  <a:pt x="4692417" y="1"/>
                </a:lnTo>
                <a:lnTo>
                  <a:pt x="4781930" y="1"/>
                </a:lnTo>
                <a:lnTo>
                  <a:pt x="4781930" y="0"/>
                </a:lnTo>
                <a:lnTo>
                  <a:pt x="5473957" y="0"/>
                </a:lnTo>
                <a:lnTo>
                  <a:pt x="5473957" y="1"/>
                </a:lnTo>
                <a:lnTo>
                  <a:pt x="6680412" y="1"/>
                </a:lnTo>
                <a:lnTo>
                  <a:pt x="6680412" y="2798"/>
                </a:lnTo>
                <a:lnTo>
                  <a:pt x="6825749" y="2798"/>
                </a:lnTo>
                <a:lnTo>
                  <a:pt x="6825749" y="2755142"/>
                </a:lnTo>
                <a:lnTo>
                  <a:pt x="4748668" y="2755142"/>
                </a:lnTo>
                <a:lnTo>
                  <a:pt x="4748668" y="2755099"/>
                </a:lnTo>
                <a:lnTo>
                  <a:pt x="3535184" y="2755099"/>
                </a:lnTo>
                <a:lnTo>
                  <a:pt x="3321602" y="2755099"/>
                </a:lnTo>
                <a:lnTo>
                  <a:pt x="3321602" y="2755100"/>
                </a:lnTo>
                <a:lnTo>
                  <a:pt x="1892852" y="2755100"/>
                </a:lnTo>
                <a:lnTo>
                  <a:pt x="1428750" y="2755100"/>
                </a:lnTo>
                <a:lnTo>
                  <a:pt x="0" y="2755100"/>
                </a:lnTo>
                <a:lnTo>
                  <a:pt x="1345020" y="10"/>
                </a:lnTo>
                <a:lnTo>
                  <a:pt x="1677909" y="10"/>
                </a:lnTo>
                <a:lnTo>
                  <a:pt x="1677909" y="2"/>
                </a:lnTo>
                <a:lnTo>
                  <a:pt x="1748771" y="2"/>
                </a:lnTo>
                <a:lnTo>
                  <a:pt x="1748771" y="1"/>
                </a:lnTo>
                <a:lnTo>
                  <a:pt x="2296604" y="1"/>
                </a:lnTo>
                <a:lnTo>
                  <a:pt x="2296604" y="2"/>
                </a:lnTo>
                <a:lnTo>
                  <a:pt x="3106658" y="2"/>
                </a:lnTo>
                <a:lnTo>
                  <a:pt x="3177521" y="2"/>
                </a:lnTo>
                <a:lnTo>
                  <a:pt x="3177521" y="1"/>
                </a:lnTo>
                <a:lnTo>
                  <a:pt x="3263667" y="1"/>
                </a:lnTo>
                <a:lnTo>
                  <a:pt x="3353180" y="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95616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1" y="280374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71260E-D64C-41F1-AEBE-FEE0FCAE2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63" y="433545"/>
            <a:ext cx="8354890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Bowling</a:t>
            </a:r>
            <a:r>
              <a:rPr lang="en-US" sz="4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alone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8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5" descr="A picture containing music&#10;&#10;Description automatically generated">
            <a:extLst>
              <a:ext uri="{FF2B5EF4-FFF2-40B4-BE49-F238E27FC236}">
                <a16:creationId xmlns:a16="http://schemas.microsoft.com/office/drawing/2014/main" id="{9DB842C3-1DD4-46D1-AED8-8A5380C546C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85418" y="2426818"/>
            <a:ext cx="2618452" cy="399763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ผลการค้นหารูปภาพสำหรับ smartphone family">
            <a:extLst>
              <a:ext uri="{FF2B5EF4-FFF2-40B4-BE49-F238E27FC236}">
                <a16:creationId xmlns:a16="http://schemas.microsoft.com/office/drawing/2014/main" id="{9686EB2A-E48B-4DF2-A58A-5BCD5D49A8B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2582831"/>
            <a:ext cx="3886200" cy="283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7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ผลการค้นหารูปภาพสำหรับ robert putnam bowling alone">
            <a:extLst>
              <a:ext uri="{FF2B5EF4-FFF2-40B4-BE49-F238E27FC236}">
                <a16:creationId xmlns:a16="http://schemas.microsoft.com/office/drawing/2014/main" id="{863F9A2B-4193-4A94-BD3D-7C1AD2C41E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"/>
            <a:ext cx="9143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C17B186-F57A-413F-A72F-1AEBA1F2FA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2"/>
            <a:ext cx="6858000" cy="2900518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 Capital :: The Cure-All For Social Ills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85F35B9-2127-4CD4-9009-0334EE0570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159404"/>
            <a:ext cx="6858000" cy="1098395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655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5B3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D77DA3-018F-4C0E-965E-7EEA93DC1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ทุนทางสังคม</a:t>
            </a:r>
          </a:p>
        </p:txBody>
      </p:sp>
      <p:pic>
        <p:nvPicPr>
          <p:cNvPr id="10242" name="Picture 2" descr="ผลการค้นหารูปภาพสำหรับ เครือข่าย กลุ่มออมทรัพย์">
            <a:extLst>
              <a:ext uri="{FF2B5EF4-FFF2-40B4-BE49-F238E27FC236}">
                <a16:creationId xmlns:a16="http://schemas.microsoft.com/office/drawing/2014/main" id="{84EF2AFD-8284-4041-8D15-A58CE8B44E0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3" r="10770"/>
          <a:stretch/>
        </p:blipFill>
        <p:spPr bwMode="auto">
          <a:xfrm>
            <a:off x="245660" y="321733"/>
            <a:ext cx="5293729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6126A-468B-49DD-91E5-73F0D7966F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21989" y="917725"/>
            <a:ext cx="2568554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การเชื่อมโยงของบุคคลเป็นเครือข่ายทางสังคมบนพื้นฐานความเชื่อถือ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ไว้วางใจซึ่งกันและกัน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(trust) 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และมีมาตรฐานในการทำงานร่วมกัน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987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0FEC13-ADD1-448A-8918-D0A64797A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63" y="433545"/>
            <a:ext cx="8354890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GB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Cure-All For Social Ills</a:t>
            </a:r>
            <a:endParaRPr lang="en-US" sz="4700" dirty="0">
              <a:solidFill>
                <a:srgbClr val="FFFFFF"/>
              </a:solidFill>
            </a:endParaRPr>
          </a:p>
        </p:txBody>
      </p:sp>
      <p:pic>
        <p:nvPicPr>
          <p:cNvPr id="5124" name="Picture 4" descr="Image result for social capital  education">
            <a:extLst>
              <a:ext uri="{FF2B5EF4-FFF2-40B4-BE49-F238E27FC236}">
                <a16:creationId xmlns:a16="http://schemas.microsoft.com/office/drawing/2014/main" id="{EABAA3B0-E3A2-4A07-AB0D-9B159A2BA8A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675" y="3254319"/>
            <a:ext cx="4091938" cy="234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social capital us state">
            <a:extLst>
              <a:ext uri="{FF2B5EF4-FFF2-40B4-BE49-F238E27FC236}">
                <a16:creationId xmlns:a16="http://schemas.microsoft.com/office/drawing/2014/main" id="{17088257-2177-4F01-A746-02E1D3E67DE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4818" y="2209800"/>
            <a:ext cx="4091938" cy="234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social capital index well being">
            <a:extLst>
              <a:ext uri="{FF2B5EF4-FFF2-40B4-BE49-F238E27FC236}">
                <a16:creationId xmlns:a16="http://schemas.microsoft.com/office/drawing/2014/main" id="{8B89B97B-AB50-489E-90FC-3A80412C7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817" y="4565964"/>
            <a:ext cx="4091937" cy="234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00B259-7A6C-4025-9892-737A8CCE8E75}"/>
              </a:ext>
            </a:extLst>
          </p:cNvPr>
          <p:cNvSpPr/>
          <p:nvPr/>
        </p:nvSpPr>
        <p:spPr>
          <a:xfrm>
            <a:off x="1447800" y="1740889"/>
            <a:ext cx="594359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https://prosperitysite.s3-accelerate.amazonaws.com/3515/1187/1128/Legatum_Prosperity_Index_2017.pdf</a:t>
            </a:r>
          </a:p>
        </p:txBody>
      </p:sp>
    </p:spTree>
    <p:extLst>
      <p:ext uri="{BB962C8B-B14F-4D97-AF65-F5344CB8AC3E}">
        <p14:creationId xmlns:p14="http://schemas.microsoft.com/office/powerpoint/2010/main" val="1289824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fbcdn-sphotos-e-a.akamaihd.net/hphotos-ak-xap1/v/t1.0-9/157021_10200836018727237_1656443939_n.jpg?oh=5a53059eeac229a3a42446f3fe611dab&amp;oe=56066239&amp;__gda__=1442505825_6b2b751c8e60737744e97934b1da5d1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1724819"/>
            <a:ext cx="4038600" cy="4038600"/>
          </a:xfrm>
          <a:prstGeom prst="rect">
            <a:avLst/>
          </a:prstGeom>
          <a:noFill/>
        </p:spPr>
      </p:pic>
      <p:pic>
        <p:nvPicPr>
          <p:cNvPr id="24580" name="Picture 4" descr="http://static.thaivisa.com/forum/uploads/monthly_12_2014/post-53467-0-17129900-141843584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969745" y="1481138"/>
            <a:ext cx="3395510" cy="4525962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Molly Anne Baily</a:t>
            </a:r>
          </a:p>
        </p:txBody>
      </p:sp>
      <p:pic>
        <p:nvPicPr>
          <p:cNvPr id="34818" name="Picture 2" descr="http://www.thephuketnews.com/photo/listing/2015/1449811227_1-or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1600200"/>
            <a:ext cx="7753282" cy="4219576"/>
          </a:xfrm>
          <a:prstGeom prst="rect">
            <a:avLst/>
          </a:prstGeom>
          <a:noFill/>
        </p:spPr>
      </p:pic>
      <p:pic>
        <p:nvPicPr>
          <p:cNvPr id="9" name="Picture 4" descr="http://www.thephuketnews.com/photo/listing/2015/1449809762_3985-or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1524000"/>
            <a:ext cx="8158860" cy="4597204"/>
          </a:xfrm>
          <a:prstGeom prst="rect">
            <a:avLst/>
          </a:prstGeom>
          <a:noFill/>
        </p:spPr>
      </p:pic>
      <p:pic>
        <p:nvPicPr>
          <p:cNvPr id="6" name="Picture 2" descr="https://fbcdn-sphotos-g-a.akamaihd.net/hphotos-ak-xpa1/v/t1.0-9/10850204_509034729238233_416803198422301308_n.jpg?oh=b19ed90620d8f03ba21c5f7e0d9d43ed&amp;oe=55CE1DCE&amp;__gda__=1442608627_9b782dd17c86cd70f94b1276b47ced5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67000" y="228600"/>
            <a:ext cx="4108245" cy="635091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590800" y="6211669"/>
            <a:ext cx="4495800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ทุกชีวิตมีเรื่องราว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7BA23CC-191A-42F6-B2EA-32D242B6C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Cure-All For Social Ills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CEA1D0-8EE2-4E52-B692-D69FA5C1D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9063" y="1825625"/>
            <a:ext cx="6185874" cy="43513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B2E5BE-727F-4EC1-99E6-89AFA58DA8A1}"/>
              </a:ext>
            </a:extLst>
          </p:cNvPr>
          <p:cNvSpPr/>
          <p:nvPr/>
        </p:nvSpPr>
        <p:spPr>
          <a:xfrm>
            <a:off x="3406456" y="6400800"/>
            <a:ext cx="23310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http://ftp.iza.org/dp3603.pdf</a:t>
            </a:r>
          </a:p>
        </p:txBody>
      </p:sp>
    </p:spTree>
    <p:extLst>
      <p:ext uri="{BB962C8B-B14F-4D97-AF65-F5344CB8AC3E}">
        <p14:creationId xmlns:p14="http://schemas.microsoft.com/office/powerpoint/2010/main" val="3699646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8" y="448055"/>
            <a:ext cx="2560777" cy="3801257"/>
          </a:xfrm>
          <a:prstGeom prst="rect">
            <a:avLst/>
          </a:prstGeom>
          <a:solidFill>
            <a:srgbClr val="73314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20C379-4063-4306-83B5-D19EB38F4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30" y="731519"/>
            <a:ext cx="2133893" cy="3237579"/>
          </a:xfrm>
        </p:spPr>
        <p:txBody>
          <a:bodyPr>
            <a:normAutofit/>
          </a:bodyPr>
          <a:lstStyle/>
          <a:p>
            <a:r>
              <a:rPr lang="th-TH" sz="3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เราจะหลอมทีมมาทำงานด้วยกันอย่างไร?</a:t>
            </a:r>
            <a:endParaRPr lang="en-US" sz="33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Content Placeholder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755DE6B-7359-42B6-B463-5E2DEE2EC7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1975"/>
          <a:stretch/>
        </p:blipFill>
        <p:spPr>
          <a:xfrm>
            <a:off x="3033452" y="448056"/>
            <a:ext cx="5760337" cy="380293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7" y="4419227"/>
            <a:ext cx="2560777" cy="1979852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3452" y="4416552"/>
            <a:ext cx="5766356" cy="1984248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438A3B3-9DC1-4C9A-AA0E-3C5ACB8AB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4781" y="4642338"/>
            <a:ext cx="5278194" cy="1564310"/>
          </a:xfrm>
        </p:spPr>
        <p:txBody>
          <a:bodyPr anchor="ctr">
            <a:normAutofit/>
          </a:bodyPr>
          <a:lstStyle/>
          <a:p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4161234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1E96D-F49E-4E3D-95CF-39BBE7605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857929" cy="4795408"/>
          </a:xfr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Techniques</a:t>
            </a:r>
            <a:br>
              <a:rPr lang="en-US" sz="31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31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31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31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lang="th-TH" sz="31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ส”</a:t>
            </a:r>
            <a:r>
              <a:rPr lang="en-US" sz="31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th-TH" sz="31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(safe community approach) </a:t>
            </a:r>
            <a:endParaRPr lang="en-US" sz="31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9CB1271-1379-465F-9745-966451F5D63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78E7CDE-67A6-4732-902B-8C419251A3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3688" y="4724400"/>
            <a:ext cx="838200" cy="97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0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A853B-7F86-4E93-9132-C729177B7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สหสาขา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Multidisciplinary &amp; </a:t>
            </a:r>
            <a:r>
              <a:rPr lang="en-GB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6B7DA-2CB2-467E-B948-6A3BF0E26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14">
            <a:extLst>
              <a:ext uri="{FF2B5EF4-FFF2-40B4-BE49-F238E27FC236}">
                <a16:creationId xmlns:a16="http://schemas.microsoft.com/office/drawing/2014/main" id="{93D27BC3-CB75-4C61-A046-6CED18FC9279}"/>
              </a:ext>
            </a:extLst>
          </p:cNvPr>
          <p:cNvGraphicFramePr>
            <a:graphicFrameLocks/>
          </p:cNvGraphicFramePr>
          <p:nvPr/>
        </p:nvGraphicFramePr>
        <p:xfrm>
          <a:off x="1248191" y="2584933"/>
          <a:ext cx="6647617" cy="3574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993FE47-1D6E-423F-8E2F-24EBFD8BE9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3605" y="2315571"/>
            <a:ext cx="804335" cy="85792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EDF7AC-E000-4299-9AA9-0C3CA2BBC1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2353" y="3026571"/>
            <a:ext cx="924283" cy="93082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330EE5-21B6-44A7-8E10-0CE4F3392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0685" y="6126199"/>
            <a:ext cx="575140" cy="70539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D08A16-BB2E-4452-9534-2EDC8DDFE7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9519" y="4751433"/>
            <a:ext cx="584757" cy="81658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677EA4-61FB-4C16-9DE3-97CD6E25B5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40355" y="4474335"/>
            <a:ext cx="635170" cy="64027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C64000-4003-4A9E-BCCA-DFD22C6357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10368" y="1811471"/>
            <a:ext cx="734397" cy="82753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2D2B25-97F5-4F18-AE9E-0ADB26362E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05175" y="2054835"/>
            <a:ext cx="652915" cy="76318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417CF4-BB86-4362-8077-8CD8559CA48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53455" y="1776987"/>
            <a:ext cx="652914" cy="69193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151E9B-5904-4E52-B2BB-36AA7503893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22007" y="1712549"/>
            <a:ext cx="626335" cy="75160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49A48E-097A-4C78-A4D4-2369B18835F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84527" y="6167983"/>
            <a:ext cx="525841" cy="67608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11E240-DE71-409F-8D52-D1A360B967F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440355" y="5536893"/>
            <a:ext cx="635170" cy="56380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23993D-DE8B-4D8E-93E6-8AC8AF4DD8B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03339" y="2464151"/>
            <a:ext cx="660532" cy="7644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781582-A0EF-48E2-AA1C-1EFE5745525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55772" y="3247706"/>
            <a:ext cx="660531" cy="87360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D5D6FA5-314B-4984-9FCA-3AB29B3F77E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05746" y="6167983"/>
            <a:ext cx="601290" cy="65446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5A903E-7114-4A7F-B167-597CBED1809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93845" y="4967955"/>
            <a:ext cx="749259" cy="81658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E874AE-7025-4B9C-B258-E159886D4D6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02792" y="4606457"/>
            <a:ext cx="1469395" cy="20423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DB940BD-1522-48FE-BF08-A4D0F42B867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051769" y="5733788"/>
            <a:ext cx="873467" cy="6603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1C02A380-6226-4E8E-B5CD-5B4350F75BA6}"/>
              </a:ext>
            </a:extLst>
          </p:cNvPr>
          <p:cNvSpPr txBox="1">
            <a:spLocks/>
          </p:cNvSpPr>
          <p:nvPr/>
        </p:nvSpPr>
        <p:spPr>
          <a:xfrm>
            <a:off x="838200" y="3724525"/>
            <a:ext cx="7391400" cy="1373493"/>
          </a:xfrm>
          <a:prstGeom prst="rect">
            <a:avLst/>
          </a:prstGeom>
          <a:solidFill>
            <a:schemeClr val="accent3">
              <a:lumMod val="20000"/>
              <a:lumOff val="80000"/>
              <a:alpha val="42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ต่างสาขาวิชาชีพที่รวมใจเป็นเหนึ่ง</a:t>
            </a:r>
            <a:b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31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4285630-E11A-4CC4-800A-68532E743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069B0493-EC1B-42FD-A38E-D4620EA2C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04614" y="2355786"/>
            <a:ext cx="4337100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E978718-54D0-4697-A92C-7F42D61BF1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1300" y="3716323"/>
            <a:ext cx="3095073" cy="1946248"/>
          </a:xfrm>
        </p:spPr>
        <p:txBody>
          <a:bodyPr anchor="t">
            <a:normAutofit/>
          </a:bodyPr>
          <a:lstStyle/>
          <a:p>
            <a:pPr algn="l"/>
            <a:r>
              <a:rPr lang="th-TH" sz="3600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แต่ทำอย่างไรจึงจะสร้างภาคีแบบนี้ได้?</a:t>
            </a:r>
            <a:endParaRPr lang="en-US" sz="3600" b="1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D263E12D-D6FE-41E6-98B7-EBA88FED2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07336" y="1654168"/>
            <a:ext cx="616870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80FAEE97-8C0C-4ED5-BC7D-C6870947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8390" y="1311136"/>
            <a:ext cx="515815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5BFAC9A7-CED6-40CD-BC73-6B06ECAC2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8390" y="1126737"/>
            <a:ext cx="2604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880D38C5-CFB9-4498-AD9C-38B2BBF65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24376" y="1126737"/>
            <a:ext cx="4346632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2DC2822-A7FF-49CF-8D4E-6E9899E25C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8334" y="1448470"/>
            <a:ext cx="3861843" cy="2870805"/>
          </a:xfrm>
        </p:spPr>
        <p:txBody>
          <a:bodyPr>
            <a:normAutofit/>
          </a:bodyPr>
          <a:lstStyle/>
          <a:p>
            <a:pPr algn="r"/>
            <a:r>
              <a:rPr lang="th-TH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ถ้าภาคีในพื้นที่ของเราเหนียวแน่นอย่างนี้ การแก้ปัญหาอุบัติเหตุของเราจะเป็นอย่างไร?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28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D73F8-FCEF-45BF-AF80-178892020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" y="629266"/>
            <a:ext cx="2750280" cy="5506358"/>
          </a:xfrm>
        </p:spPr>
        <p:txBody>
          <a:bodyPr>
            <a:normAutofit/>
          </a:bodyPr>
          <a:lstStyle/>
          <a:p>
            <a:r>
              <a:rPr lang="th-TH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เทคนิคเพื่อสานความร่วมมือให้เหนียวแน่น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9292" y="0"/>
            <a:ext cx="56647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8700" y="559407"/>
            <a:ext cx="4945891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A11F8800-D6FD-448F-A153-E513E7D3A7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343006"/>
              </p:ext>
            </p:extLst>
          </p:nvPr>
        </p:nvGraphicFramePr>
        <p:xfrm>
          <a:off x="3963924" y="722376"/>
          <a:ext cx="4697730" cy="5413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1198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 descr="ร้านกล้วยหอม 1.jpg">
            <a:extLst>
              <a:ext uri="{FF2B5EF4-FFF2-40B4-BE49-F238E27FC236}">
                <a16:creationId xmlns:a16="http://schemas.microsoft.com/office/drawing/2014/main" id="{A1159E4D-9D12-488D-B32C-2F55A993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52" r="22265" b="6"/>
          <a:stretch/>
        </p:blipFill>
        <p:spPr bwMode="auto">
          <a:xfrm>
            <a:off x="3" y="-6236"/>
            <a:ext cx="2441552" cy="2505456"/>
          </a:xfrm>
          <a:custGeom>
            <a:avLst/>
            <a:gdLst>
              <a:gd name="connsiteX0" fmla="*/ 0 w 3255403"/>
              <a:gd name="connsiteY0" fmla="*/ 0 h 2505456"/>
              <a:gd name="connsiteX1" fmla="*/ 3255403 w 3255403"/>
              <a:gd name="connsiteY1" fmla="*/ 0 h 2505456"/>
              <a:gd name="connsiteX2" fmla="*/ 2094477 w 3255403"/>
              <a:gd name="connsiteY2" fmla="*/ 2505456 h 2505456"/>
              <a:gd name="connsiteX3" fmla="*/ 0 w 3255403"/>
              <a:gd name="connsiteY3" fmla="*/ 2505456 h 25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  <a:noFill/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62F455AB-91B8-4333-9CC6-8DE1CA5E04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0" r="2804" b="6"/>
          <a:stretch/>
        </p:blipFill>
        <p:spPr>
          <a:xfrm>
            <a:off x="3506654" y="-6235"/>
            <a:ext cx="2758363" cy="2505456"/>
          </a:xfrm>
          <a:custGeom>
            <a:avLst/>
            <a:gdLst>
              <a:gd name="connsiteX0" fmla="*/ 1160926 w 3677817"/>
              <a:gd name="connsiteY0" fmla="*/ 0 h 2505456"/>
              <a:gd name="connsiteX1" fmla="*/ 3677817 w 3677817"/>
              <a:gd name="connsiteY1" fmla="*/ 0 h 2505456"/>
              <a:gd name="connsiteX2" fmla="*/ 2516891 w 3677817"/>
              <a:gd name="connsiteY2" fmla="*/ 2505456 h 2505456"/>
              <a:gd name="connsiteX3" fmla="*/ 0 w 3677817"/>
              <a:gd name="connsiteY3" fmla="*/ 2505456 h 25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6" name="Picture 7" descr="20140413_091303.jpg">
            <a:extLst>
              <a:ext uri="{FF2B5EF4-FFF2-40B4-BE49-F238E27FC236}">
                <a16:creationId xmlns:a16="http://schemas.microsoft.com/office/drawing/2014/main" id="{95ED9118-2711-4B22-BA30-5C7A87D67C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25"/>
          <a:stretch/>
        </p:blipFill>
        <p:spPr bwMode="auto">
          <a:xfrm>
            <a:off x="5536407" y="1"/>
            <a:ext cx="3607593" cy="2501837"/>
          </a:xfrm>
          <a:custGeom>
            <a:avLst/>
            <a:gdLst>
              <a:gd name="connsiteX0" fmla="*/ 1159248 w 4810125"/>
              <a:gd name="connsiteY0" fmla="*/ 0 h 2501837"/>
              <a:gd name="connsiteX1" fmla="*/ 4810125 w 4810125"/>
              <a:gd name="connsiteY1" fmla="*/ 0 h 2501837"/>
              <a:gd name="connsiteX2" fmla="*/ 4810125 w 4810125"/>
              <a:gd name="connsiteY2" fmla="*/ 2501837 h 2501837"/>
              <a:gd name="connsiteX3" fmla="*/ 0 w 4810125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  <a:solidFill>
            <a:srgbClr val="FF00FF"/>
          </a:solidFill>
        </p:spPr>
      </p:pic>
      <p:pic>
        <p:nvPicPr>
          <p:cNvPr id="8" name="Picture 5" descr="DSC08690">
            <a:extLst>
              <a:ext uri="{FF2B5EF4-FFF2-40B4-BE49-F238E27FC236}">
                <a16:creationId xmlns:a16="http://schemas.microsoft.com/office/drawing/2014/main" id="{23B89E8A-975A-43B5-BF30-13CDC69109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17286" r="32210" b="-1"/>
          <a:stretch/>
        </p:blipFill>
        <p:spPr bwMode="auto">
          <a:xfrm>
            <a:off x="20" y="2658276"/>
            <a:ext cx="2828023" cy="4199724"/>
          </a:xfrm>
          <a:custGeom>
            <a:avLst/>
            <a:gdLst>
              <a:gd name="connsiteX0" fmla="*/ 0 w 3770724"/>
              <a:gd name="connsiteY0" fmla="*/ 0 h 4199724"/>
              <a:gd name="connsiteX1" fmla="*/ 3770724 w 3770724"/>
              <a:gd name="connsiteY1" fmla="*/ 0 h 4199724"/>
              <a:gd name="connsiteX2" fmla="*/ 1824067 w 3770724"/>
              <a:gd name="connsiteY2" fmla="*/ 4199724 h 4199724"/>
              <a:gd name="connsiteX3" fmla="*/ 0 w 3770724"/>
              <a:gd name="connsiteY3" fmla="*/ 4199724 h 4199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0724" h="4199724">
                <a:moveTo>
                  <a:pt x="0" y="0"/>
                </a:moveTo>
                <a:lnTo>
                  <a:pt x="3770724" y="0"/>
                </a:lnTo>
                <a:lnTo>
                  <a:pt x="1824067" y="4199724"/>
                </a:lnTo>
                <a:lnTo>
                  <a:pt x="0" y="4199724"/>
                </a:lnTo>
                <a:close/>
              </a:path>
            </a:pathLst>
          </a:custGeom>
          <a:noFill/>
        </p:spPr>
      </p:pic>
      <p:pic>
        <p:nvPicPr>
          <p:cNvPr id="5" name="Picture 14" descr="C:\Documents and Settings\Administrator\Desktop\ออร์\New Folder\DSC03264.JPG">
            <a:extLst>
              <a:ext uri="{FF2B5EF4-FFF2-40B4-BE49-F238E27FC236}">
                <a16:creationId xmlns:a16="http://schemas.microsoft.com/office/drawing/2014/main" id="{A0D5A825-6405-46A5-9B24-74E1507FEE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12549" r="13523" b="4"/>
          <a:stretch/>
        </p:blipFill>
        <p:spPr bwMode="auto">
          <a:xfrm>
            <a:off x="1510347" y="2661900"/>
            <a:ext cx="3831544" cy="4197911"/>
          </a:xfrm>
          <a:custGeom>
            <a:avLst/>
            <a:gdLst>
              <a:gd name="connsiteX0" fmla="*/ 1945141 w 5108726"/>
              <a:gd name="connsiteY0" fmla="*/ 0 h 4197911"/>
              <a:gd name="connsiteX1" fmla="*/ 5108726 w 5108726"/>
              <a:gd name="connsiteY1" fmla="*/ 0 h 4197911"/>
              <a:gd name="connsiteX2" fmla="*/ 3163585 w 5108726"/>
              <a:gd name="connsiteY2" fmla="*/ 4197911 h 4197911"/>
              <a:gd name="connsiteX3" fmla="*/ 3157362 w 5108726"/>
              <a:gd name="connsiteY3" fmla="*/ 4197911 h 4197911"/>
              <a:gd name="connsiteX4" fmla="*/ 1967571 w 5108726"/>
              <a:gd name="connsiteY4" fmla="*/ 4197911 h 4197911"/>
              <a:gd name="connsiteX5" fmla="*/ 317526 w 5108726"/>
              <a:gd name="connsiteY5" fmla="*/ 4197911 h 4197911"/>
              <a:gd name="connsiteX6" fmla="*/ 0 w 5108726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08726" h="4197911">
                <a:moveTo>
                  <a:pt x="1945141" y="0"/>
                </a:moveTo>
                <a:lnTo>
                  <a:pt x="5108726" y="0"/>
                </a:lnTo>
                <a:lnTo>
                  <a:pt x="3163585" y="4197911"/>
                </a:lnTo>
                <a:lnTo>
                  <a:pt x="3157362" y="4197911"/>
                </a:lnTo>
                <a:lnTo>
                  <a:pt x="1967571" y="4197911"/>
                </a:lnTo>
                <a:lnTo>
                  <a:pt x="317526" y="4197911"/>
                </a:lnTo>
                <a:lnTo>
                  <a:pt x="0" y="4197911"/>
                </a:lnTo>
                <a:close/>
              </a:path>
            </a:pathLst>
          </a:custGeom>
          <a:solidFill>
            <a:srgbClr val="FF00FF"/>
          </a:solidFill>
        </p:spPr>
      </p:pic>
      <p:sp>
        <p:nvSpPr>
          <p:cNvPr id="42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14787" y="2660089"/>
            <a:ext cx="5129213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575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A82CD-DB41-44FB-823C-7C4EED35F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4373" y="4189864"/>
            <a:ext cx="3748015" cy="216387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th-TH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สร้างบรรยากาศเชิงบวก</a:t>
            </a:r>
            <a:br>
              <a:rPr lang="th-TH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สื่อสารสม่ำเสมอ</a:t>
            </a:r>
            <a:endParaRPr lang="en-US" sz="36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B56067-CB2C-4A8B-AD77-6F1733B5D43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643" r="1" b="36915"/>
          <a:stretch/>
        </p:blipFill>
        <p:spPr>
          <a:xfrm>
            <a:off x="1696476" y="1"/>
            <a:ext cx="2545457" cy="2502843"/>
          </a:xfrm>
          <a:custGeom>
            <a:avLst/>
            <a:gdLst>
              <a:gd name="connsiteX0" fmla="*/ 1159715 w 3393943"/>
              <a:gd name="connsiteY0" fmla="*/ 0 h 2502843"/>
              <a:gd name="connsiteX1" fmla="*/ 3393943 w 3393943"/>
              <a:gd name="connsiteY1" fmla="*/ 0 h 2502843"/>
              <a:gd name="connsiteX2" fmla="*/ 2234228 w 3393943"/>
              <a:gd name="connsiteY2" fmla="*/ 2502843 h 2502843"/>
              <a:gd name="connsiteX3" fmla="*/ 0 w 3393943"/>
              <a:gd name="connsiteY3" fmla="*/ 2502843 h 250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32928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8FF5081D-6F37-4BB4-B5EA-A11692358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custGeom>
            <a:avLst/>
            <a:gdLst>
              <a:gd name="connsiteX0" fmla="*/ 643467 w 12192000"/>
              <a:gd name="connsiteY0" fmla="*/ 643467 h 6858000"/>
              <a:gd name="connsiteX1" fmla="*/ 643467 w 12192000"/>
              <a:gd name="connsiteY1" fmla="*/ 6214533 h 6858000"/>
              <a:gd name="connsiteX2" fmla="*/ 11548533 w 12192000"/>
              <a:gd name="connsiteY2" fmla="*/ 6214533 h 6858000"/>
              <a:gd name="connsiteX3" fmla="*/ 11548533 w 12192000"/>
              <a:gd name="connsiteY3" fmla="*/ 64346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43467" y="643467"/>
                </a:moveTo>
                <a:lnTo>
                  <a:pt x="643467" y="6214533"/>
                </a:lnTo>
                <a:lnTo>
                  <a:pt x="11548533" y="6214533"/>
                </a:lnTo>
                <a:lnTo>
                  <a:pt x="11548533" y="64346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64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ผลการค้นหารูปภาพสำหรับ ชนะใจคนผู้หนึ่ง เวลาครึ่งปี">
            <a:extLst>
              <a:ext uri="{FF2B5EF4-FFF2-40B4-BE49-F238E27FC236}">
                <a16:creationId xmlns:a16="http://schemas.microsoft.com/office/drawing/2014/main" id="{0769CC49-CF2E-447F-BE76-D5A1944F61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2" b="17468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B8DC041D-D1C3-4296-85D0-23923F3A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631" y="627698"/>
            <a:ext cx="8186737" cy="5602605"/>
          </a:xfrm>
          <a:prstGeom prst="rect">
            <a:avLst/>
          </a:prstGeom>
          <a:noFill/>
          <a:ln w="44450" cap="sq" cmpd="dbl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9627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700D48D-C9AA-4000-A912-29A4FEA98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1353" y="394887"/>
            <a:ext cx="4290647" cy="606822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DBDCB5-5022-4AB7-B2FD-689B26DCA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953" y="1053042"/>
            <a:ext cx="3343818" cy="306835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th-TH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เวลาผ่านไปสายน้ำจะแยกเศษไม้ หินและ ทองออกจากกัน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</a:t>
            </a:r>
            <a:b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สุภาษิตจีน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6" name="Picture 2" descr="The Pine River in the Manistee National Forest. - SHUTTERSTOCK/BOB KLANN">
            <a:extLst>
              <a:ext uri="{FF2B5EF4-FFF2-40B4-BE49-F238E27FC236}">
                <a16:creationId xmlns:a16="http://schemas.microsoft.com/office/drawing/2014/main" id="{08D90D91-C794-4FF9-800C-9F53CC3807D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9421" y="577528"/>
            <a:ext cx="4042570" cy="227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05E69BC-D844-4AB5-9E35-ED458EE29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6888134" y="2263140"/>
            <a:ext cx="0" cy="233172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312C673-8179-457E-AD2A-D1FAE4CC9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5506" y="4201833"/>
            <a:ext cx="2550319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A698090-8936-49D4-926D-84DE3026AF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17501" y="3750733"/>
            <a:ext cx="3726409" cy="279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5982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2BAAD-35A4-4A42-9B1E-40EC65A6F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699" y="687480"/>
            <a:ext cx="5605629" cy="994172"/>
          </a:xfrm>
        </p:spPr>
        <p:txBody>
          <a:bodyPr>
            <a:normAutofit fontScale="90000"/>
          </a:bodyPr>
          <a:lstStyle/>
          <a:p>
            <a:r>
              <a:rPr lang="th-TH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สารสนเทศ </a:t>
            </a:r>
            <a:r>
              <a:rPr lang="en-GB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Collection of appropriate data to justify initiatives  </a:t>
            </a:r>
            <a:endParaRPr lang="en-US" sz="3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742563-BB10-477C-A79B-FAB674EC3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321" y="2227943"/>
            <a:ext cx="5033221" cy="3788227"/>
          </a:xfrm>
        </p:spPr>
        <p:txBody>
          <a:bodyPr anchor="ctr">
            <a:normAutofit/>
          </a:bodyPr>
          <a:lstStyle/>
          <a:p>
            <a:r>
              <a:rPr lang="th-TH" sz="21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เรื่องราวที่กระแทกใจ</a:t>
            </a:r>
          </a:p>
          <a:p>
            <a:r>
              <a:rPr lang="th-TH" sz="21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ข้อมูลสถิติ</a:t>
            </a:r>
          </a:p>
          <a:p>
            <a:r>
              <a:rPr lang="th-TH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ผลการลงมือทำ</a:t>
            </a:r>
          </a:p>
          <a:p>
            <a:r>
              <a:rPr lang="th-TH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ความเห็นผู้เชี่ยวชาญ</a:t>
            </a:r>
          </a:p>
          <a:p>
            <a:pPr marL="0" indent="0">
              <a:buNone/>
            </a:pPr>
            <a:endParaRPr lang="en-U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Graphic 9" descr="Bar chart">
            <a:extLst>
              <a:ext uri="{FF2B5EF4-FFF2-40B4-BE49-F238E27FC236}">
                <a16:creationId xmlns:a16="http://schemas.microsoft.com/office/drawing/2014/main" id="{DF70AA6D-D4D1-4309-A3F0-6E0A1550E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4964" y="2865141"/>
            <a:ext cx="1143455" cy="114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960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fbcdn-sphotos-e-a.akamaihd.net/hphotos-ak-xap1/v/t1.0-9/157021_10200836018727237_1656443939_n.jpg?oh=5a53059eeac229a3a42446f3fe611dab&amp;oe=56066239&amp;__gda__=1442505825_6b2b751c8e60737744e97934b1da5d19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124700" y="4811578"/>
            <a:ext cx="2019300" cy="2019300"/>
          </a:xfrm>
          <a:prstGeom prst="rect">
            <a:avLst/>
          </a:prstGeom>
          <a:noFill/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381000"/>
            <a:ext cx="8763000" cy="5973763"/>
          </a:xfrm>
          <a:solidFill>
            <a:schemeClr val="accent1">
              <a:alpha val="10000"/>
            </a:schemeClr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	</a:t>
            </a: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สามทุ่มสิบห้าคืนนี้ สาวน้อยงดงามจากไปพร้อมกับทิ้งหลุมลึกในหัวใจพ่อ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	</a:t>
            </a:r>
            <a:r>
              <a:rPr lang="th-TH" sz="2800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มอล</a:t>
            </a:r>
            <a:r>
              <a:rPr lang="th-TH" sz="28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ลี่ แอน พ่อจะไม่ลืมลูกชั่วชีวิต ลูกคือรากฐานชีวิตและความรักตลอดหลายปีที่ผ่านมา ไร้คำพูดใดที่จะบรรยายถึงความสูญเสียสิ่งล้ำค่าที่สุดในชีวิตพ่อ </a:t>
            </a:r>
            <a:endParaRPr lang="en-US" sz="28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	</a:t>
            </a: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พ่อสะดุดการบันทึกนี้จากก้อนสะอื้นและส่วนของชีวิตที่สูญหาย ชีวิตพ่อจะไม่มีวันเหมือนเดิมอีกต่อไป พ่อสูญความมั่นใจที่จะมีชีวิตอยู่โดยปราศจากลูก หลับให้สบายเถิดนางฟ้าดวงน้อยของพ่อ ลูกจะไม่มีวันจางจากความคิดถึงของพ่อ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	</a:t>
            </a:r>
            <a:r>
              <a:rPr lang="th-TH" sz="28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หลับให้เป็นสุข </a:t>
            </a:r>
            <a:r>
              <a:rPr lang="th-TH" sz="2800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มอล</a:t>
            </a:r>
            <a:r>
              <a:rPr lang="th-TH" sz="28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ลี่ แอน จากพ่อ</a:t>
            </a:r>
            <a:endParaRPr lang="en-US" sz="28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fbcdn-sphotos-e-a.akamaihd.net/hphotos-ak-xap1/v/t1.0-9/157021_10200836018727237_1656443939_n.jpg?oh=5a53059eeac229a3a42446f3fe611dab&amp;oe=56066239&amp;__gda__=1442505825_6b2b751c8e60737744e97934b1da5d1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1724819"/>
            <a:ext cx="4038600" cy="4038600"/>
          </a:xfrm>
          <a:prstGeom prst="rect">
            <a:avLst/>
          </a:prstGeom>
          <a:noFill/>
        </p:spPr>
      </p:pic>
      <p:pic>
        <p:nvPicPr>
          <p:cNvPr id="24580" name="Picture 4" descr="http://static.thaivisa.com/forum/uploads/monthly_12_2014/post-53467-0-17129900-141843584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969745" y="1481138"/>
            <a:ext cx="3395510" cy="4525962"/>
          </a:xfrm>
          <a:prstGeom prst="rect">
            <a:avLst/>
          </a:prstGeom>
          <a:noFill/>
        </p:spPr>
      </p:pic>
      <p:pic>
        <p:nvPicPr>
          <p:cNvPr id="34818" name="Picture 2" descr="http://www.thephuketnews.com/photo/listing/2015/1449811227_1-or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1600200"/>
            <a:ext cx="7753282" cy="4219576"/>
          </a:xfrm>
          <a:prstGeom prst="rect">
            <a:avLst/>
          </a:prstGeom>
          <a:noFill/>
        </p:spPr>
      </p:pic>
      <p:pic>
        <p:nvPicPr>
          <p:cNvPr id="6" name="Picture 2" descr="https://fbcdn-sphotos-g-a.akamaihd.net/hphotos-ak-xpa1/v/t1.0-9/10850204_509034729238233_416803198422301308_n.jpg?oh=b19ed90620d8f03ba21c5f7e0d9d43ed&amp;oe=55CE1DCE&amp;__gda__=1442608627_9b782dd17c86cd70f94b1276b47ced5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1340" y="534533"/>
            <a:ext cx="4108245" cy="635091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590800" y="6211669"/>
            <a:ext cx="4495800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เรื่องกระแทกใจ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2861D7-F419-4DAF-B010-43787304B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410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5">
            <a:extLst>
              <a:ext uri="{FF2B5EF4-FFF2-40B4-BE49-F238E27FC236}">
                <a16:creationId xmlns:a16="http://schemas.microsoft.com/office/drawing/2014/main" id="{1E2E0AFE-704B-4CB8-AB9D-D44727875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2" y="321176"/>
            <a:ext cx="4319338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66CA2A-E0E4-4DEE-B373-882860F65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137" y="640263"/>
            <a:ext cx="3683869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z="36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ข้อมูลสถิติ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CCF71D9-86E6-4206-A208-466F5E25F9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5950" y="2835460"/>
            <a:ext cx="3684588" cy="21999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857EA2-92F7-48E5-A0B2-4A4DEB5A1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049" y="771792"/>
            <a:ext cx="1916810" cy="1289054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08856B5-C50F-4E66-882E-CBD9C131A4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987159" y="793635"/>
            <a:ext cx="1916810" cy="1245926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C63599D-5048-44F0-96CB-B8E71387FF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9049" y="3261301"/>
            <a:ext cx="4074921" cy="25060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553274-665B-4908-B678-5ED0CBB2F85D}"/>
              </a:ext>
            </a:extLst>
          </p:cNvPr>
          <p:cNvSpPr txBox="1"/>
          <p:nvPr/>
        </p:nvSpPr>
        <p:spPr>
          <a:xfrm>
            <a:off x="2667000" y="2309990"/>
            <a:ext cx="5791200" cy="181588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การรู้ว่าเป็นใคร ที่ไหน อย่างไร เพราะเหตุใดสำคัญอย่างไร?</a:t>
            </a:r>
          </a:p>
          <a:p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ใครจะเป็นคนเก็บข้อมูล?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88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B85EE-575F-4FA2-A524-DAD312BC1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BC077-0F60-41B0-BA8D-EF77C4A27B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9801" y="1142206"/>
            <a:ext cx="3886200" cy="4351338"/>
          </a:xfrm>
        </p:spPr>
        <p:txBody>
          <a:bodyPr/>
          <a:lstStyle/>
          <a:p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ผลการลงมือทำ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87E918-0975-40F2-8F93-C834A2721B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0301" y="1142206"/>
            <a:ext cx="3886200" cy="4351338"/>
          </a:xfrm>
        </p:spPr>
        <p:txBody>
          <a:bodyPr/>
          <a:lstStyle/>
          <a:p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ความเห็นผู้เชี่ยวชาญ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3A0E7D-0167-4A50-A5FE-0E28F6F1F6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83" r="8538" b="-1"/>
          <a:stretch/>
        </p:blipFill>
        <p:spPr>
          <a:xfrm>
            <a:off x="630936" y="2276857"/>
            <a:ext cx="3761613" cy="3900106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30ED383E-9918-4FC1-85B9-06A0C41C31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85" r="480" b="1"/>
          <a:stretch/>
        </p:blipFill>
        <p:spPr>
          <a:xfrm>
            <a:off x="4629150" y="2819400"/>
            <a:ext cx="4199139" cy="267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5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19285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11665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22ACA0-5326-451D-AD99-1F5501085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5" y="1122363"/>
            <a:ext cx="301752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h-TH" sz="36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ทำทั้งหมดทีเดียวไม่ไหว</a:t>
            </a:r>
            <a:br>
              <a:rPr lang="th-TH" sz="36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th-TH" sz="36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36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สุดคุ้ม</a:t>
            </a:r>
            <a:br>
              <a:rPr lang="th-TH" sz="36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1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20:80</a:t>
            </a:r>
            <a:endParaRPr lang="en-US" sz="36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30175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ผลการค้นหารูปภาพสำหรับ pareto">
            <a:extLst>
              <a:ext uri="{FF2B5EF4-FFF2-40B4-BE49-F238E27FC236}">
                <a16:creationId xmlns:a16="http://schemas.microsoft.com/office/drawing/2014/main" id="{012D6EFA-4A6D-4730-A8AA-F66E1DF507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0767" y="1550890"/>
            <a:ext cx="4806627" cy="360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2196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3F306E-3D47-4681-93CE-993E7DEF4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77" y="914400"/>
            <a:ext cx="27432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4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BA44FC5A-3813-4DF6-A950-BE058E712A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tretch/>
        </p:blipFill>
        <p:spPr bwMode="auto">
          <a:xfrm>
            <a:off x="3865366" y="1688089"/>
            <a:ext cx="4915159" cy="348976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C4B357-7005-489A-9600-6234523BA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99" y="1921377"/>
            <a:ext cx="2862956" cy="18806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54371D-0679-4C09-92E9-689719AB99C2}"/>
              </a:ext>
            </a:extLst>
          </p:cNvPr>
          <p:cNvSpPr txBox="1"/>
          <p:nvPr/>
        </p:nvSpPr>
        <p:spPr>
          <a:xfrm>
            <a:off x="4267200" y="5703753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แก้จุดเสี่ยงง่ายๆก่อน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400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65A521-53DC-42B8-B57D-6AEEF49D38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8508" r="8164" b="3"/>
          <a:stretch/>
        </p:blipFill>
        <p:spPr>
          <a:xfrm>
            <a:off x="1" y="-6235"/>
            <a:ext cx="2441552" cy="2505456"/>
          </a:xfrm>
          <a:custGeom>
            <a:avLst/>
            <a:gdLst>
              <a:gd name="connsiteX0" fmla="*/ 0 w 3255403"/>
              <a:gd name="connsiteY0" fmla="*/ 0 h 2505456"/>
              <a:gd name="connsiteX1" fmla="*/ 3255403 w 3255403"/>
              <a:gd name="connsiteY1" fmla="*/ 0 h 2505456"/>
              <a:gd name="connsiteX2" fmla="*/ 2094477 w 3255403"/>
              <a:gd name="connsiteY2" fmla="*/ 2505456 h 2505456"/>
              <a:gd name="connsiteX3" fmla="*/ 0 w 3255403"/>
              <a:gd name="connsiteY3" fmla="*/ 2505456 h 25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32A01B7-2E54-4C06-8482-894989CF52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9824" r="9063" b="-2"/>
          <a:stretch/>
        </p:blipFill>
        <p:spPr>
          <a:xfrm>
            <a:off x="5536407" y="10"/>
            <a:ext cx="3607593" cy="2501827"/>
          </a:xfrm>
          <a:custGeom>
            <a:avLst/>
            <a:gdLst>
              <a:gd name="connsiteX0" fmla="*/ 1159248 w 4810125"/>
              <a:gd name="connsiteY0" fmla="*/ 0 h 2501837"/>
              <a:gd name="connsiteX1" fmla="*/ 4810125 w 4810125"/>
              <a:gd name="connsiteY1" fmla="*/ 0 h 2501837"/>
              <a:gd name="connsiteX2" fmla="*/ 4810125 w 4810125"/>
              <a:gd name="connsiteY2" fmla="*/ 2501837 h 2501837"/>
              <a:gd name="connsiteX3" fmla="*/ 0 w 4810125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A3C727-F7B1-4F4A-95AD-FD34091E85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91" b="17696"/>
          <a:stretch/>
        </p:blipFill>
        <p:spPr>
          <a:xfrm>
            <a:off x="3506652" y="-6235"/>
            <a:ext cx="2758363" cy="2505456"/>
          </a:xfrm>
          <a:custGeom>
            <a:avLst/>
            <a:gdLst>
              <a:gd name="connsiteX0" fmla="*/ 1160926 w 3677817"/>
              <a:gd name="connsiteY0" fmla="*/ 0 h 2505456"/>
              <a:gd name="connsiteX1" fmla="*/ 3677817 w 3677817"/>
              <a:gd name="connsiteY1" fmla="*/ 0 h 2505456"/>
              <a:gd name="connsiteX2" fmla="*/ 2516891 w 3677817"/>
              <a:gd name="connsiteY2" fmla="*/ 2505456 h 2505456"/>
              <a:gd name="connsiteX3" fmla="*/ 0 w 3677817"/>
              <a:gd name="connsiteY3" fmla="*/ 2505456 h 25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10AF35-8CED-4927-916C-3F64A8A547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342" r="10236" b="2"/>
          <a:stretch/>
        </p:blipFill>
        <p:spPr>
          <a:xfrm>
            <a:off x="4014786" y="2660089"/>
            <a:ext cx="5129213" cy="4197911"/>
          </a:xfrm>
          <a:custGeom>
            <a:avLst/>
            <a:gdLst>
              <a:gd name="connsiteX0" fmla="*/ 1945141 w 6838950"/>
              <a:gd name="connsiteY0" fmla="*/ 0 h 4197911"/>
              <a:gd name="connsiteX1" fmla="*/ 1951364 w 6838950"/>
              <a:gd name="connsiteY1" fmla="*/ 0 h 4197911"/>
              <a:gd name="connsiteX2" fmla="*/ 3141155 w 6838950"/>
              <a:gd name="connsiteY2" fmla="*/ 0 h 4197911"/>
              <a:gd name="connsiteX3" fmla="*/ 4791200 w 6838950"/>
              <a:gd name="connsiteY3" fmla="*/ 0 h 4197911"/>
              <a:gd name="connsiteX4" fmla="*/ 6838950 w 6838950"/>
              <a:gd name="connsiteY4" fmla="*/ 0 h 4197911"/>
              <a:gd name="connsiteX5" fmla="*/ 6838950 w 6838950"/>
              <a:gd name="connsiteY5" fmla="*/ 4197911 h 4197911"/>
              <a:gd name="connsiteX6" fmla="*/ 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27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2660091"/>
            <a:ext cx="534189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48555FF-DC8A-471B-AF7A-CC2EADE44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791" y="3951027"/>
            <a:ext cx="3560147" cy="21303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en-US" sz="17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h-TH" sz="17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แก้จุดเสี่ยง </a:t>
            </a:r>
            <a:r>
              <a:rPr lang="en-US" sz="17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r>
              <a:rPr lang="th-TH" sz="17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จุด 3 ล้านบาท</a:t>
            </a:r>
            <a:r>
              <a:rPr lang="en-US" sz="17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r>
              <a:rPr lang="th-TH" sz="17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ลดอุบัติเหตุ </a:t>
            </a:r>
            <a:r>
              <a:rPr lang="en-US" sz="17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102 </a:t>
            </a:r>
            <a:r>
              <a:rPr lang="th-TH" sz="17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ครั้ง</a:t>
            </a:r>
            <a:endParaRPr lang="en-US" sz="17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h-TH" sz="17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ลดการบาดเจ็บ </a:t>
            </a:r>
            <a:r>
              <a:rPr lang="en-US" sz="17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106</a:t>
            </a:r>
            <a:r>
              <a:rPr lang="th-TH" sz="17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คน</a:t>
            </a:r>
            <a:endParaRPr lang="en-US" sz="17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h-TH" sz="17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ลดการตาย </a:t>
            </a:r>
            <a:r>
              <a:rPr lang="en-US" sz="17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</a:t>
            </a:r>
            <a:r>
              <a:rPr lang="th-TH" sz="17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ราย</a:t>
            </a:r>
            <a:endParaRPr lang="en-US" sz="17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/>
            <a:endParaRPr lang="en-US" sz="1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EB0F8D-023B-42AA-B117-8A28A2EB4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91" y="3098042"/>
            <a:ext cx="3981734" cy="8529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2560</a:t>
            </a:r>
          </a:p>
        </p:txBody>
      </p:sp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550971E9-6830-4C8D-8CD2-39AA2FEE63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6"/>
          <a:srcRect l="13903" r="9822" b="3"/>
          <a:stretch/>
        </p:blipFill>
        <p:spPr>
          <a:xfrm>
            <a:off x="1701375" y="10"/>
            <a:ext cx="2545458" cy="2502833"/>
          </a:xfrm>
          <a:custGeom>
            <a:avLst/>
            <a:gdLst>
              <a:gd name="connsiteX0" fmla="*/ 1159715 w 3393943"/>
              <a:gd name="connsiteY0" fmla="*/ 0 h 2502843"/>
              <a:gd name="connsiteX1" fmla="*/ 3393943 w 3393943"/>
              <a:gd name="connsiteY1" fmla="*/ 0 h 2502843"/>
              <a:gd name="connsiteX2" fmla="*/ 2234228 w 3393943"/>
              <a:gd name="connsiteY2" fmla="*/ 2502843 h 2502843"/>
              <a:gd name="connsiteX3" fmla="*/ 0 w 3393943"/>
              <a:gd name="connsiteY3" fmla="*/ 2502843 h 250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7901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2A299ADF-C96B-4580-9DF4-9D9269C56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3BD0F95-D256-488C-ADC2-373555614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3048" y="1078992"/>
            <a:ext cx="4704588" cy="15361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h-TH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บังคับใช้กฎหมายเข้มข้นจะตามมา</a:t>
            </a:r>
            <a:endParaRPr lang="en-US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Content Placeholder 11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17013C41-CFC4-4C3D-8BAB-469527AB73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09" r="15996" b="-1"/>
          <a:stretch/>
        </p:blipFill>
        <p:spPr>
          <a:xfrm>
            <a:off x="407625" y="373222"/>
            <a:ext cx="2649027" cy="1755269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77B9ED5D-FBCA-4F0D-A30B-F8DB7B425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79326" y="431969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B2FCDDD4-D3A9-409A-8F15-7C020F3D2C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5" b="1"/>
          <a:stretch/>
        </p:blipFill>
        <p:spPr>
          <a:xfrm>
            <a:off x="407625" y="2540625"/>
            <a:ext cx="2647188" cy="1754054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406034C9-73F6-444C-8AF7-50F884786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4449" y="2935541"/>
            <a:ext cx="46634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254642F-3B09-4B12-A863-CF032F02A4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6443" r="13195" b="2"/>
          <a:stretch/>
        </p:blipFill>
        <p:spPr>
          <a:xfrm>
            <a:off x="407625" y="4706925"/>
            <a:ext cx="2647188" cy="1754062"/>
          </a:xfrm>
          <a:prstGeom prst="rect">
            <a:avLst/>
          </a:prstGeom>
        </p:spPr>
      </p:pic>
      <p:sp>
        <p:nvSpPr>
          <p:cNvPr id="25" name="Content Placeholder 10">
            <a:extLst>
              <a:ext uri="{FF2B5EF4-FFF2-40B4-BE49-F238E27FC236}">
                <a16:creationId xmlns:a16="http://schemas.microsoft.com/office/drawing/2014/main" id="{3873D823-CF80-48C1-BDE7-F72D1A9E30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3048" y="3355848"/>
            <a:ext cx="4704588" cy="282549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ลดการตายลงร้อยละ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จากหมวกนิรภัย</a:t>
            </a:r>
          </a:p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ลดการตายในคนดื่มแล้วขับร้อยละ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1885641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040E16-F903-45B0-8E21-ECAD864DE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แถมท้ายไว้ใช้ประโยชน์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84D5DDA-5F48-4479-B45D-2E3E9AA355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108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 sz="quarter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th-TH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วงเวียน</a:t>
            </a:r>
            <a:endParaRPr lang="en-US" sz="72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7346" name="Picture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39913" y="1827213"/>
            <a:ext cx="2641600" cy="1981200"/>
          </a:xfrm>
        </p:spPr>
      </p:pic>
      <p:sp>
        <p:nvSpPr>
          <p:cNvPr id="93188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1827213"/>
            <a:ext cx="3959225" cy="1144587"/>
          </a:xfrm>
          <a:solidFill>
            <a:srgbClr val="CCFFCC"/>
          </a:solidFill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th-TH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วงเวียนลดการบาดเจ็บ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32 - 69.9 </a:t>
            </a:r>
            <a:r>
              <a:rPr lang="fr-FR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</a:p>
        </p:txBody>
      </p:sp>
      <p:pic>
        <p:nvPicPr>
          <p:cNvPr id="57348" name="Picture 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1839913" y="3960813"/>
            <a:ext cx="2641600" cy="1981200"/>
          </a:xfrm>
        </p:spPr>
      </p:pic>
      <p:pic>
        <p:nvPicPr>
          <p:cNvPr id="5734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5572125" y="3960813"/>
            <a:ext cx="2641600" cy="1981200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curb extension</a:t>
            </a:r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22463" y="1827213"/>
            <a:ext cx="2474912" cy="1981200"/>
          </a:xfrm>
        </p:spPr>
      </p:pic>
      <p:pic>
        <p:nvPicPr>
          <p:cNvPr id="59395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099175" y="2220913"/>
            <a:ext cx="1587500" cy="1193800"/>
          </a:xfrm>
        </p:spPr>
      </p:pic>
      <p:pic>
        <p:nvPicPr>
          <p:cNvPr id="59396" name="Picture 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2049463" y="4116388"/>
            <a:ext cx="2222500" cy="1670050"/>
          </a:xfrm>
        </p:spPr>
      </p:pic>
      <p:pic>
        <p:nvPicPr>
          <p:cNvPr id="59397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6321425" y="4494213"/>
            <a:ext cx="1143000" cy="914400"/>
          </a:xfrm>
        </p:spPr>
      </p:pic>
      <p:sp>
        <p:nvSpPr>
          <p:cNvPr id="59398" name="TextBox 11"/>
          <p:cNvSpPr txBox="1">
            <a:spLocks noChangeArrowheads="1"/>
          </p:cNvSpPr>
          <p:nvPr/>
        </p:nvSpPr>
        <p:spPr bwMode="auto">
          <a:xfrm>
            <a:off x="5181599" y="5638800"/>
            <a:ext cx="3502025" cy="52322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ลดอุบัติเหตุลง</a:t>
            </a:r>
            <a:r>
              <a:rPr lang="en-US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30%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www.thephuketnews.com/photo/listing/2015/1449811227_1-or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600200"/>
            <a:ext cx="7753281" cy="4219576"/>
          </a:xfrm>
          <a:prstGeom prst="rect">
            <a:avLst/>
          </a:prstGeom>
          <a:noFill/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ทุกการครอบรอบ ปีของการเสียชีวิต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Picture 6" descr="http://www.thephuketnews.com/photo/listing/2015/1449809718_4466-or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447800"/>
            <a:ext cx="6665853" cy="4448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Pedestrian Refuge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เกาะกลางคนเดินข้าม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4572000"/>
            <a:ext cx="1822450" cy="1149350"/>
          </a:xfrm>
        </p:spPr>
      </p:pic>
      <p:sp>
        <p:nvSpPr>
          <p:cNvPr id="69634" name="Content Placeholder 5"/>
          <p:cNvSpPr>
            <a:spLocks noGrp="1"/>
          </p:cNvSpPr>
          <p:nvPr>
            <p:ph sz="quarter" idx="2"/>
          </p:nvPr>
        </p:nvSpPr>
        <p:spPr>
          <a:xfrm>
            <a:off x="5102225" y="1827213"/>
            <a:ext cx="3581400" cy="915987"/>
          </a:xfrm>
          <a:solidFill>
            <a:srgbClr val="CCFFCC"/>
          </a:solidFill>
        </p:spPr>
        <p:txBody>
          <a:bodyPr>
            <a:no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th-TH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ลดอุบัติเหตุ คนเดินถนน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36- 50%</a:t>
            </a:r>
          </a:p>
        </p:txBody>
      </p:sp>
      <p:pic>
        <p:nvPicPr>
          <p:cNvPr id="60420" name="Picture 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2590800" y="3962400"/>
            <a:ext cx="2974975" cy="1981200"/>
          </a:xfrm>
        </p:spPr>
      </p:pic>
      <p:pic>
        <p:nvPicPr>
          <p:cNvPr id="60421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6019800" y="3962400"/>
            <a:ext cx="2641600" cy="1981200"/>
          </a:xfrm>
        </p:spPr>
      </p:pic>
      <p:pic>
        <p:nvPicPr>
          <p:cNvPr id="60422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9200" y="1600200"/>
            <a:ext cx="2514600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 idx="4294967295"/>
          </p:nvPr>
        </p:nvSpPr>
        <p:spPr>
          <a:xfrm>
            <a:off x="1830388" y="301625"/>
            <a:ext cx="7313612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Rumble Strips </a:t>
            </a:r>
            <a:br>
              <a:rPr lang="en-US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304800" y="990600"/>
            <a:ext cx="5334000" cy="1731963"/>
          </a:xfrm>
          <a:solidFill>
            <a:srgbClr val="CCFFCC"/>
          </a:solidFill>
        </p:spPr>
        <p:txBody>
          <a:bodyPr>
            <a:noAutofit/>
          </a:bodyPr>
          <a:lstStyle/>
          <a:p>
            <a:pPr marL="0" indent="0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th-TH" sz="28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ลดอุบัติเหตุ </a:t>
            </a:r>
            <a:r>
              <a:rPr lang="en-US" sz="28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55%</a:t>
            </a:r>
            <a:endParaRPr lang="th-TH" sz="2800" b="1" i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65760" lvl="1" indent="0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en-US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shoulder rumble strips </a:t>
            </a:r>
            <a:r>
              <a:rPr lang="th-TH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ลดอุบัติเหตุ</a:t>
            </a:r>
            <a:r>
              <a:rPr lang="en-US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30% </a:t>
            </a:r>
          </a:p>
          <a:p>
            <a:pPr marL="365760" lvl="1" indent="0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en-US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centre</a:t>
            </a:r>
            <a:r>
              <a:rPr lang="th-TH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line rumble strips </a:t>
            </a:r>
            <a:r>
              <a:rPr lang="th-TH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ลดอุบัติเหตุ</a:t>
            </a:r>
            <a:r>
              <a:rPr lang="en-US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10%</a:t>
            </a:r>
            <a:endParaRPr lang="en-US" sz="2800" b="1" i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n-US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43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943600" y="1371600"/>
            <a:ext cx="1981200" cy="1485900"/>
          </a:xfrm>
        </p:spPr>
      </p:pic>
      <p:pic>
        <p:nvPicPr>
          <p:cNvPr id="61444" name="Picture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6858000" y="4876800"/>
            <a:ext cx="1301750" cy="1682750"/>
          </a:xfrm>
        </p:spPr>
      </p:pic>
      <p:pic>
        <p:nvPicPr>
          <p:cNvPr id="6144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4876800"/>
            <a:ext cx="2590800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48006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4400" y="3124200"/>
            <a:ext cx="24384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8200" y="3200400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Speed hump</a:t>
            </a:r>
          </a:p>
        </p:txBody>
      </p:sp>
      <p:pic>
        <p:nvPicPr>
          <p:cNvPr id="62466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705100"/>
            <a:ext cx="3657600" cy="2362200"/>
          </a:xfrm>
        </p:spPr>
      </p:pic>
      <p:sp>
        <p:nvSpPr>
          <p:cNvPr id="68610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990600"/>
          </a:xfrm>
          <a:solidFill>
            <a:srgbClr val="CCFFCC"/>
          </a:solidFill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th-TH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ลดอุบัติเหตุ </a:t>
            </a: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13%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Guardrail</a:t>
            </a:r>
          </a:p>
        </p:txBody>
      </p:sp>
      <p:pic>
        <p:nvPicPr>
          <p:cNvPr id="634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82600" y="1828800"/>
            <a:ext cx="2641600" cy="1981200"/>
          </a:xfrm>
        </p:spPr>
      </p:pic>
      <p:sp>
        <p:nvSpPr>
          <p:cNvPr id="71682" name="Content Placeholder 3"/>
          <p:cNvSpPr>
            <a:spLocks noGrp="1"/>
          </p:cNvSpPr>
          <p:nvPr>
            <p:ph sz="quarter" idx="2"/>
          </p:nvPr>
        </p:nvSpPr>
        <p:spPr>
          <a:xfrm>
            <a:off x="5102225" y="1827213"/>
            <a:ext cx="3581400" cy="839787"/>
          </a:xfrm>
          <a:solidFill>
            <a:srgbClr val="CCFFCC"/>
          </a:solidFill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th-TH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+mj-cs"/>
              </a:rPr>
              <a:t>ลดอุบัติเหตุ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+mj-cs"/>
              </a:rPr>
              <a:t>55%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+mj-cs"/>
            </a:endParaRPr>
          </a:p>
        </p:txBody>
      </p:sp>
      <p:pic>
        <p:nvPicPr>
          <p:cNvPr id="63492" name="Picture 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3429000" y="2286000"/>
            <a:ext cx="1416050" cy="1155700"/>
          </a:xfrm>
        </p:spPr>
      </p:pic>
      <p:pic>
        <p:nvPicPr>
          <p:cNvPr id="63493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711200" y="4343400"/>
            <a:ext cx="2185988" cy="1981200"/>
          </a:xfrm>
        </p:spPr>
      </p:pic>
      <p:pic>
        <p:nvPicPr>
          <p:cNvPr id="6349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1788" y="3810000"/>
            <a:ext cx="3360737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24200" y="4419600"/>
            <a:ext cx="20955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การแก้ไขวัตถุ สิ่งก่อสร้าง ริมทาง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4514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31963" y="1865313"/>
            <a:ext cx="2857500" cy="1905000"/>
          </a:xfrm>
        </p:spPr>
      </p:pic>
      <p:sp>
        <p:nvSpPr>
          <p:cNvPr id="70658" name="Content Placeholder 3"/>
          <p:cNvSpPr>
            <a:spLocks noGrp="1"/>
          </p:cNvSpPr>
          <p:nvPr>
            <p:ph sz="quarter" idx="2"/>
          </p:nvPr>
        </p:nvSpPr>
        <p:spPr>
          <a:xfrm>
            <a:off x="5102225" y="1827213"/>
            <a:ext cx="3581400" cy="763587"/>
          </a:xfrm>
          <a:solidFill>
            <a:srgbClr val="CCFFCC"/>
          </a:solidFill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th-TH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ลดอุบัติเหตุ </a:t>
            </a: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75%</a:t>
            </a:r>
          </a:p>
        </p:txBody>
      </p:sp>
      <p:pic>
        <p:nvPicPr>
          <p:cNvPr id="64516" name="Picture 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685800" y="4114800"/>
            <a:ext cx="2654300" cy="1695450"/>
          </a:xfrm>
        </p:spPr>
      </p:pic>
      <p:pic>
        <p:nvPicPr>
          <p:cNvPr id="64517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7315200" y="4038600"/>
            <a:ext cx="1319213" cy="1981200"/>
          </a:xfrm>
        </p:spPr>
      </p:pic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6200" y="4038600"/>
            <a:ext cx="333375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th-TH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ทางคนเดิน</a:t>
            </a:r>
            <a:endParaRPr lang="en-US" sz="60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553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00400" y="2133600"/>
            <a:ext cx="1587500" cy="1168400"/>
          </a:xfrm>
        </p:spPr>
      </p:pic>
      <p:pic>
        <p:nvPicPr>
          <p:cNvPr id="65539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715000" y="4495800"/>
            <a:ext cx="2540000" cy="1212850"/>
          </a:xfrm>
        </p:spPr>
      </p:pic>
      <p:pic>
        <p:nvPicPr>
          <p:cNvPr id="65540" name="Picture 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304800" y="4191000"/>
            <a:ext cx="2222500" cy="1936750"/>
          </a:xfrm>
        </p:spPr>
      </p:pic>
      <p:pic>
        <p:nvPicPr>
          <p:cNvPr id="65541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3200400" y="4191000"/>
            <a:ext cx="1924050" cy="1981200"/>
          </a:xfrm>
        </p:spPr>
      </p:pic>
      <p:sp>
        <p:nvSpPr>
          <p:cNvPr id="65542" name="TextBox 10"/>
          <p:cNvSpPr txBox="1">
            <a:spLocks noChangeArrowheads="1"/>
          </p:cNvSpPr>
          <p:nvPr/>
        </p:nvSpPr>
        <p:spPr bwMode="auto">
          <a:xfrm>
            <a:off x="5181600" y="2667000"/>
            <a:ext cx="2971800" cy="954107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ลดอุบัติเหตุคนเดินถนน </a:t>
            </a:r>
            <a:r>
              <a:rPr lang="en-US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85%</a:t>
            </a:r>
          </a:p>
        </p:txBody>
      </p:sp>
      <p:pic>
        <p:nvPicPr>
          <p:cNvPr id="65543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625" y="190500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ทางจักรยาน</a:t>
            </a:r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66562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39913" y="1827213"/>
            <a:ext cx="2641600" cy="1981200"/>
          </a:xfrm>
        </p:spPr>
      </p:pic>
      <p:sp>
        <p:nvSpPr>
          <p:cNvPr id="63490" name="Content Placeholder 3"/>
          <p:cNvSpPr>
            <a:spLocks noGrp="1"/>
          </p:cNvSpPr>
          <p:nvPr>
            <p:ph sz="quarter" idx="2"/>
          </p:nvPr>
        </p:nvSpPr>
        <p:spPr>
          <a:xfrm>
            <a:off x="5102225" y="1600201"/>
            <a:ext cx="3279775" cy="914400"/>
          </a:xfrm>
          <a:solidFill>
            <a:srgbClr val="CCFFCC"/>
          </a:solidFill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th-TH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ลดอุบัติเหตุต่อจักรยาน </a:t>
            </a:r>
            <a:r>
              <a:rPr lang="en-US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25%</a:t>
            </a:r>
          </a:p>
        </p:txBody>
      </p:sp>
      <p:pic>
        <p:nvPicPr>
          <p:cNvPr id="66564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2049463" y="4116388"/>
            <a:ext cx="2222500" cy="1670050"/>
          </a:xfrm>
        </p:spPr>
      </p:pic>
      <p:pic>
        <p:nvPicPr>
          <p:cNvPr id="66565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5622925" y="4049713"/>
            <a:ext cx="2540000" cy="1803400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th-TH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ไฟจราจร</a:t>
            </a:r>
            <a:endParaRPr lang="en-US" sz="66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861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0" y="1984375"/>
            <a:ext cx="2413000" cy="3803650"/>
          </a:xfrm>
        </p:spPr>
      </p:pic>
      <p:sp>
        <p:nvSpPr>
          <p:cNvPr id="60418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1143000"/>
          </a:xfrm>
          <a:solidFill>
            <a:srgbClr val="CCFFCC"/>
          </a:solidFill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th-TH" sz="3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ลดอุบัติเหตุ 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42.9 - 47.1 </a:t>
            </a:r>
            <a:r>
              <a:rPr lang="fr-FR" sz="3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endParaRPr lang="en-US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th-TH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ไฟกระพริบเตือน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963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25713" y="1970088"/>
            <a:ext cx="1270000" cy="1695450"/>
          </a:xfrm>
        </p:spPr>
      </p:pic>
      <p:sp>
        <p:nvSpPr>
          <p:cNvPr id="73730" name="Content Placeholder 3"/>
          <p:cNvSpPr>
            <a:spLocks noGrp="1"/>
          </p:cNvSpPr>
          <p:nvPr>
            <p:ph sz="quarter" idx="2"/>
          </p:nvPr>
        </p:nvSpPr>
        <p:spPr>
          <a:xfrm>
            <a:off x="5102225" y="1827213"/>
            <a:ext cx="3581400" cy="687387"/>
          </a:xfrm>
          <a:solidFill>
            <a:srgbClr val="CCFFCC"/>
          </a:solidFill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th-TH" sz="3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ลดอุบัติเหตุ </a:t>
            </a:r>
            <a:r>
              <a:rPr lang="en-US" sz="3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20% </a:t>
            </a:r>
          </a:p>
        </p:txBody>
      </p:sp>
      <p:pic>
        <p:nvPicPr>
          <p:cNvPr id="69636" name="Picture 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41500" y="3960813"/>
            <a:ext cx="2636838" cy="1981200"/>
          </a:xfrm>
        </p:spPr>
      </p:pic>
      <p:sp>
        <p:nvSpPr>
          <p:cNvPr id="69637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ไฟส่องสว่าง</a:t>
            </a:r>
            <a:endParaRPr 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065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49463" y="2030413"/>
            <a:ext cx="2222500" cy="1574800"/>
          </a:xfrm>
        </p:spPr>
      </p:pic>
      <p:sp>
        <p:nvSpPr>
          <p:cNvPr id="67586" name="Content Placeholder 3"/>
          <p:cNvSpPr>
            <a:spLocks noGrp="1"/>
          </p:cNvSpPr>
          <p:nvPr>
            <p:ph sz="quarter" idx="2"/>
          </p:nvPr>
        </p:nvSpPr>
        <p:spPr>
          <a:xfrm>
            <a:off x="5102225" y="1827213"/>
            <a:ext cx="3581400" cy="763587"/>
          </a:xfrm>
          <a:solidFill>
            <a:srgbClr val="CCFFCC"/>
          </a:solidFill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th-TH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ลดอุบัติเหตุ </a:t>
            </a:r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20%</a:t>
            </a:r>
          </a:p>
        </p:txBody>
      </p:sp>
      <p:pic>
        <p:nvPicPr>
          <p:cNvPr id="70660" name="Picture 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2246313" y="3960813"/>
            <a:ext cx="1828800" cy="1981200"/>
          </a:xfrm>
        </p:spPr>
      </p:pic>
      <p:pic>
        <p:nvPicPr>
          <p:cNvPr id="70661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5781675" y="4116388"/>
            <a:ext cx="2222500" cy="167005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ชีวิตไม่ใช่จำนวนนับ แต่มีโศกนาถกรรมอยู่ข้างหลัง</a:t>
            </a:r>
            <a:endParaRPr lang="th-TH" sz="4400" b="1" u="none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481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648795"/>
            <a:ext cx="3895725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6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768704"/>
            <a:ext cx="5376177" cy="3089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7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767" y="1648794"/>
            <a:ext cx="4010366" cy="2522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74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171010"/>
            <a:ext cx="3724327" cy="2686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7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864403"/>
            <a:ext cx="28575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6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48795"/>
            <a:ext cx="3393926" cy="2855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6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5223708"/>
            <a:ext cx="276225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0019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48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348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348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348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348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348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th-TH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ไฟส่องสว่างทางแยก ทางร่วม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68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52638" y="1966913"/>
            <a:ext cx="2216150" cy="1701800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2225" y="1600201"/>
            <a:ext cx="3581400" cy="1447800"/>
          </a:xfrm>
          <a:solidFill>
            <a:srgbClr val="CCFFCC"/>
          </a:solidFill>
        </p:spPr>
        <p:txBody>
          <a:bodyPr>
            <a:normAutofit fontScale="92500"/>
          </a:bodyPr>
          <a:lstStyle/>
          <a:p>
            <a:pPr marL="0" indent="0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th-TH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ลดอุบัติเหตุ คนเดินถนน</a:t>
            </a:r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30% </a:t>
            </a:r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th-TH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ลดอุบัติเหตุอื่นๆ </a:t>
            </a:r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20%</a:t>
            </a:r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n-US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684" name="Picture 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1838325" y="3960813"/>
            <a:ext cx="2643188" cy="1981200"/>
          </a:xfrm>
        </p:spPr>
      </p:pic>
      <p:sp>
        <p:nvSpPr>
          <p:cNvPr id="71685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ป้ายสะท้อนแสง</a:t>
            </a:r>
            <a:endParaRPr lang="en-US" sz="5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270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39913" y="1827213"/>
            <a:ext cx="2641600" cy="1981200"/>
          </a:xfrm>
        </p:spPr>
      </p:pic>
      <p:sp>
        <p:nvSpPr>
          <p:cNvPr id="75778" name="Content Placeholder 3"/>
          <p:cNvSpPr>
            <a:spLocks noGrp="1"/>
          </p:cNvSpPr>
          <p:nvPr>
            <p:ph sz="quarter" idx="2"/>
          </p:nvPr>
        </p:nvSpPr>
        <p:spPr>
          <a:xfrm>
            <a:off x="5102225" y="1600201"/>
            <a:ext cx="3581400" cy="990600"/>
          </a:xfrm>
          <a:solidFill>
            <a:srgbClr val="CCFFCC"/>
          </a:solidFill>
        </p:spPr>
        <p:txBody>
          <a:bodyPr>
            <a:normAutofit fontScale="92500" lnSpcReduction="10000"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th-TH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ลดอุบัติเหตุ  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15%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2708" name="Picture 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2566988" y="4157663"/>
            <a:ext cx="1187450" cy="1587500"/>
          </a:xfrm>
        </p:spPr>
      </p:pic>
      <p:pic>
        <p:nvPicPr>
          <p:cNvPr id="72709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5607050" y="3989388"/>
            <a:ext cx="2571750" cy="1924050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th-TH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ไฟจราจรทางแยก 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 </a:t>
            </a:r>
            <a:r>
              <a:rPr lang="th-TH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ชั่วโมง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373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39913" y="1827213"/>
            <a:ext cx="2640012" cy="1981200"/>
          </a:xfrm>
        </p:spPr>
      </p:pic>
      <p:sp>
        <p:nvSpPr>
          <p:cNvPr id="76802" name="Content Placeholder 3"/>
          <p:cNvSpPr>
            <a:spLocks noGrp="1"/>
          </p:cNvSpPr>
          <p:nvPr>
            <p:ph sz="quarter" idx="2"/>
          </p:nvPr>
        </p:nvSpPr>
        <p:spPr>
          <a:xfrm>
            <a:off x="5102225" y="1905000"/>
            <a:ext cx="3581400" cy="609599"/>
          </a:xfrm>
          <a:solidFill>
            <a:srgbClr val="CCFFCC"/>
          </a:solidFill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th-TH" sz="3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ลดอุบัติเหตุ </a:t>
            </a:r>
            <a:r>
              <a:rPr lang="en-US" sz="3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60%</a:t>
            </a:r>
          </a:p>
        </p:txBody>
      </p:sp>
      <p:pic>
        <p:nvPicPr>
          <p:cNvPr id="73732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1890713" y="4157663"/>
            <a:ext cx="2540000" cy="1587500"/>
          </a:xfrm>
        </p:spPr>
      </p:pic>
      <p:sp>
        <p:nvSpPr>
          <p:cNvPr id="73733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th-TH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เขตควบคุมความเร็วในย่านชุมชน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058" name="Content Placeholder 3"/>
          <p:cNvSpPr>
            <a:spLocks noGrp="1"/>
          </p:cNvSpPr>
          <p:nvPr>
            <p:ph sz="quarter" idx="1"/>
          </p:nvPr>
        </p:nvSpPr>
        <p:spPr>
          <a:xfrm>
            <a:off x="533400" y="2286000"/>
            <a:ext cx="4038600" cy="1371600"/>
          </a:xfrm>
          <a:solidFill>
            <a:srgbClr val="CCFFCC"/>
          </a:solidFill>
        </p:spPr>
        <p:txBody>
          <a:bodyPr>
            <a:normAutofit fontScale="92500" lnSpcReduction="10000"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th-TH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ประเทศอังกฤษการควบคุมความเร็ว</a:t>
            </a:r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 km/h </a:t>
            </a:r>
            <a:r>
              <a:rPr lang="th-TH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ในเขตเมืองลดอุบัติเหตุ</a:t>
            </a:r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27% </a:t>
            </a:r>
            <a:r>
              <a:rPr lang="th-TH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การบาดเจ็บสาหัส</a:t>
            </a:r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70%.</a:t>
            </a:r>
          </a:p>
          <a:p>
            <a:pPr marL="274320" indent="-274320" fontAlgn="auto">
              <a:spcAft>
                <a:spcPts val="0"/>
              </a:spcAft>
              <a:buFont typeface="Wingdings"/>
              <a:buChar char=""/>
              <a:defRPr/>
            </a:pPr>
            <a:endParaRPr lang="en-US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03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400800" y="1295400"/>
            <a:ext cx="1473200" cy="990600"/>
          </a:xfrm>
        </p:spPr>
      </p:pic>
      <p:pic>
        <p:nvPicPr>
          <p:cNvPr id="5120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4762500"/>
            <a:ext cx="1817688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4762500"/>
            <a:ext cx="20955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4724400"/>
            <a:ext cx="3048000" cy="171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38800" y="2362200"/>
            <a:ext cx="3024188" cy="205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2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6129"/>
            <a:ext cx="4851603" cy="5925741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0"/>
          <a:stretch/>
        </p:blipFill>
        <p:spPr>
          <a:xfrm>
            <a:off x="0" y="466129"/>
            <a:ext cx="9144000" cy="592574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133F51E-7A79-459C-8D43-2351D19DF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979" y="1459467"/>
            <a:ext cx="3733482" cy="1090538"/>
          </a:xfrm>
        </p:spPr>
        <p:txBody>
          <a:bodyPr>
            <a:norm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86286"/>
            <a:ext cx="4320692" cy="4666770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2" descr="http://dawddle.com/wp-content/uploads/2014/07/DALAI.jpg"/>
          <p:cNvPicPr>
            <a:picLocks noChangeAspect="1" noChangeArrowheads="1"/>
          </p:cNvPicPr>
          <p:nvPr/>
        </p:nvPicPr>
        <p:blipFill rotWithShape="1">
          <a:blip r:embed="rId3">
            <a:alphaModFix/>
          </a:blip>
          <a:srcRect l="13904" r="25906" b="2"/>
          <a:stretch/>
        </p:blipFill>
        <p:spPr bwMode="auto">
          <a:xfrm>
            <a:off x="20" y="1351210"/>
            <a:ext cx="4180350" cy="4375387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effectLst>
            <a:softEdge rad="0"/>
          </a:effec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74330" y="2673512"/>
            <a:ext cx="3733184" cy="27294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“If you think you are too small to make a difference, try sleeping with a mosquito.” </a:t>
            </a:r>
          </a:p>
        </p:txBody>
      </p:sp>
    </p:spTree>
    <p:extLst>
      <p:ext uri="{BB962C8B-B14F-4D97-AF65-F5344CB8AC3E}">
        <p14:creationId xmlns:p14="http://schemas.microsoft.com/office/powerpoint/2010/main" val="14868355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6" name="Picture 4" descr="http://3.bp.blogspot.com/-Tlsmgsqw9E8/Tk55GC_ijXI/AAAAAAAAC4U/9b8MBbko8mA/s1600/logonike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457200"/>
            <a:ext cx="4038600" cy="4038601"/>
          </a:xfrm>
          <a:prstGeom prst="rect">
            <a:avLst/>
          </a:prstGeom>
          <a:noFill/>
        </p:spPr>
      </p:pic>
      <p:sp>
        <p:nvSpPr>
          <p:cNvPr id="39938" name="Rectangle 4"/>
          <p:cNvSpPr>
            <a:spLocks noGrp="1"/>
          </p:cNvSpPr>
          <p:nvPr>
            <p:ph type="ctrTitle" idx="4294967295"/>
          </p:nvPr>
        </p:nvSpPr>
        <p:spPr>
          <a:xfrm>
            <a:off x="533400" y="4648200"/>
            <a:ext cx="7772400" cy="14700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Thank You</a:t>
            </a:r>
            <a:endParaRPr lang="th-TH" sz="8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77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5B2BF6-2005-4A96-A047-83C24A3BCA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พวกเราและคนนครอบครัวเสี่ยงกับอุบัติเหตุไหม?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20975BF-06A2-496B-8639-529FF596D2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46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20075" y="978102"/>
            <a:ext cx="7941325" cy="1062644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440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5718" y="2265037"/>
            <a:ext cx="7593759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Mahatma Gandhi">
            <a:hlinkClick r:id="rId2" tooltip="Mahatma Gandhi"/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87983" y="2811104"/>
            <a:ext cx="2419928" cy="2928114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716515" y="2682433"/>
            <a:ext cx="4711627" cy="321574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“Be the change that you wish to see in the world.” 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3504" y="4786322"/>
            <a:ext cx="2375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Mahatma Gandhi</a:t>
            </a: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603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6FDCD2-5648-4E48-9456-293A277CA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Autofit/>
          </a:bodyPr>
          <a:lstStyle/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ก่อนปี 2550 ภูเก็ตตายต่อแสนประชากรสูงที่สุดในประเทศ</a:t>
            </a:r>
            <a:b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ปี 2561 อยู่อันดับที่ 26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1D2DE5C-5E4C-4861-BFE6-277349EF1A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1399958"/>
              </p:ext>
            </p:extLst>
          </p:nvPr>
        </p:nvGraphicFramePr>
        <p:xfrm>
          <a:off x="5067300" y="2660640"/>
          <a:ext cx="3886199" cy="2597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BA547D52-85FC-47B8-B2F5-3C5814D753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28650" y="2660640"/>
            <a:ext cx="3886200" cy="2681308"/>
          </a:xfrm>
          <a:prstGeom prst="rect">
            <a:avLst/>
          </a:prstGeom>
        </p:spPr>
      </p:pic>
      <p:sp>
        <p:nvSpPr>
          <p:cNvPr id="22" name="Arrow: Down 21">
            <a:extLst>
              <a:ext uri="{FF2B5EF4-FFF2-40B4-BE49-F238E27FC236}">
                <a16:creationId xmlns:a16="http://schemas.microsoft.com/office/drawing/2014/main" id="{99D65027-5B98-40A2-8782-11ABF90AAFEB}"/>
              </a:ext>
            </a:extLst>
          </p:cNvPr>
          <p:cNvSpPr/>
          <p:nvPr/>
        </p:nvSpPr>
        <p:spPr>
          <a:xfrm flipV="1">
            <a:off x="2190750" y="4461521"/>
            <a:ext cx="40005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88DBFA-2309-4F1F-880A-947FA89A1042}"/>
              </a:ext>
            </a:extLst>
          </p:cNvPr>
          <p:cNvSpPr txBox="1"/>
          <p:nvPr/>
        </p:nvSpPr>
        <p:spPr>
          <a:xfrm>
            <a:off x="2057400" y="4033448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65547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05FD4034-AC6D-4F1D-B91C-DB9E5BB219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600" y="2667000"/>
            <a:ext cx="7620000" cy="1928833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sz="7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 by thinking </a:t>
            </a:r>
          </a:p>
          <a:p>
            <a:pPr algn="l"/>
            <a:r>
              <a:rPr lang="en-US" sz="7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Finish by technique</a:t>
            </a:r>
          </a:p>
          <a:p>
            <a:pPr algn="r"/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en-US" sz="1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Somporn</a:t>
            </a:r>
            <a:r>
              <a:rPr 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Furaj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en-US" sz="17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C66F2F30-5DC0-44A0-BFA6-E12F46ED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440464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 21">
            <a:extLst>
              <a:ext uri="{FF2B5EF4-FFF2-40B4-BE49-F238E27FC236}">
                <a16:creationId xmlns:a16="http://schemas.microsoft.com/office/drawing/2014/main" id="{85872F57-7F42-4F97-8391-DDC8D0054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3379" y="0"/>
            <a:ext cx="532062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04DC2037-48A0-4F22-B9D4-8EAEBC78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12290" y="4682920"/>
            <a:ext cx="3392097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17" name="Freeform 22">
            <a:extLst>
              <a:ext uri="{FF2B5EF4-FFF2-40B4-BE49-F238E27FC236}">
                <a16:creationId xmlns:a16="http://schemas.microsoft.com/office/drawing/2014/main" id="{0006CBFD-ADA0-43D1-9332-9C34CA1C7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0107" y="4682920"/>
            <a:ext cx="4443893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 25">
            <a:extLst>
              <a:ext uri="{FF2B5EF4-FFF2-40B4-BE49-F238E27FC236}">
                <a16:creationId xmlns:a16="http://schemas.microsoft.com/office/drawing/2014/main" id="{2B931666-F28F-45F3-A074-66D2272D5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2920"/>
            <a:ext cx="5335901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F79F0BF-CA71-48F4-A86A-5ADB4A1CE9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1464" y="834260"/>
            <a:ext cx="6858000" cy="1564716"/>
          </a:xfrm>
        </p:spPr>
        <p:txBody>
          <a:bodyPr anchor="ctr">
            <a:normAutofit/>
          </a:bodyPr>
          <a:lstStyle/>
          <a:p>
            <a:pPr algn="l"/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and What?</a:t>
            </a:r>
          </a:p>
        </p:txBody>
      </p:sp>
    </p:spTree>
    <p:extLst>
      <p:ext uri="{BB962C8B-B14F-4D97-AF65-F5344CB8AC3E}">
        <p14:creationId xmlns:p14="http://schemas.microsoft.com/office/powerpoint/2010/main" val="131981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738</Words>
  <Application>Microsoft Office PowerPoint</Application>
  <PresentationFormat>On-screen Show (4:3)</PresentationFormat>
  <Paragraphs>137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Angsana New</vt:lpstr>
      <vt:lpstr>Arial</vt:lpstr>
      <vt:lpstr>Calibri</vt:lpstr>
      <vt:lpstr>Calibri Light</vt:lpstr>
      <vt:lpstr>Tahoma</vt:lpstr>
      <vt:lpstr>Wingdings</vt:lpstr>
      <vt:lpstr>2_Office Theme</vt:lpstr>
      <vt:lpstr>"เคล็ด 5 ส. เพื่อสร้างการมีส่วนร่วมในการขับเคลื่อนงาน ถอดประสบการณ์สองระดับ" </vt:lpstr>
      <vt:lpstr>Molly Anne Baily</vt:lpstr>
      <vt:lpstr>PowerPoint Presentation</vt:lpstr>
      <vt:lpstr>ทุกการครอบรอบ ปีของการเสียชีวิต</vt:lpstr>
      <vt:lpstr>ชีวิตไม่ใช่จำนวนนับ แต่มีโศกนาถกรรมอยู่ข้างหลัง</vt:lpstr>
      <vt:lpstr>พวกเราและคนนครอบครัวเสี่ยงกับอุบัติเหตุไหม?</vt:lpstr>
      <vt:lpstr>PowerPoint Presentation</vt:lpstr>
      <vt:lpstr>ก่อนปี 2550 ภูเก็ตตายต่อแสนประชากรสูงที่สุดในประเทศ ปี 2561 อยู่อันดับที่ 26</vt:lpstr>
      <vt:lpstr>How and What?</vt:lpstr>
      <vt:lpstr>Road Safety ซับซ้อนและมีผู้เล่นหลายส่วน</vt:lpstr>
      <vt:lpstr>งานนี้ทำหน่วยเดียวสำเร็จไหม?</vt:lpstr>
      <vt:lpstr>พลังความร่วมมือ</vt:lpstr>
      <vt:lpstr>วิถีดั้งเดิมของมนุษย์</vt:lpstr>
      <vt:lpstr>การปฏิวัฒน์อุตสาหกรรม</vt:lpstr>
      <vt:lpstr>คุยกับใครดี?</vt:lpstr>
      <vt:lpstr>Bowling alone</vt:lpstr>
      <vt:lpstr>Social Capital :: The Cure-All For Social Ills</vt:lpstr>
      <vt:lpstr>ทุนทางสังคม</vt:lpstr>
      <vt:lpstr>The Cure-All For Social Ills</vt:lpstr>
      <vt:lpstr>The Cure-All For Social Ills</vt:lpstr>
      <vt:lpstr>เราจะหลอมทีมมาทำงานด้วยกันอย่างไร?</vt:lpstr>
      <vt:lpstr>Techniques  “5 ส”  (safe community approach) </vt:lpstr>
      <vt:lpstr>สหสาขา Multidisciplinary &amp; Participation</vt:lpstr>
      <vt:lpstr>ถ้าภาคีในพื้นที่ของเราเหนียวแน่นอย่างนี้ การแก้ปัญหาอุบัติเหตุของเราจะเป็นอย่างไร?</vt:lpstr>
      <vt:lpstr>เทคนิคเพื่อสานความร่วมมือให้เหนียวแน่น</vt:lpstr>
      <vt:lpstr>สร้างบรรยากาศเชิงบวก สื่อสารสม่ำเสมอ</vt:lpstr>
      <vt:lpstr>PowerPoint Presentation</vt:lpstr>
      <vt:lpstr>“เวลาผ่านไปสายน้ำจะแยกเศษไม้ หินและ ทองออกจากกัน”  สุภาษิตจีน</vt:lpstr>
      <vt:lpstr>สารสนเทศ Collection of appropriate data to justify initiatives  </vt:lpstr>
      <vt:lpstr>PowerPoint Presentation</vt:lpstr>
      <vt:lpstr>ข้อมูลสถิติ</vt:lpstr>
      <vt:lpstr> </vt:lpstr>
      <vt:lpstr>ทำทั้งหมดทีเดียวไม่ไหว  สุดคุ้ม 20:80</vt:lpstr>
      <vt:lpstr>PowerPoint Presentation</vt:lpstr>
      <vt:lpstr>2560</vt:lpstr>
      <vt:lpstr>บังคับใช้กฎหมายเข้มข้นจะตามมา</vt:lpstr>
      <vt:lpstr>แถมท้ายไว้ใช้ประโยชน์</vt:lpstr>
      <vt:lpstr>วงเวียน</vt:lpstr>
      <vt:lpstr>A curb extension</vt:lpstr>
      <vt:lpstr>Pedestrian Refuge เกาะกลางคนเดินข้าม </vt:lpstr>
      <vt:lpstr>Rumble Strips  </vt:lpstr>
      <vt:lpstr>Speed hump</vt:lpstr>
      <vt:lpstr>Guardrail</vt:lpstr>
      <vt:lpstr>การแก้ไขวัตถุ สิ่งก่อสร้าง ริมทาง</vt:lpstr>
      <vt:lpstr>ทางคนเดิน</vt:lpstr>
      <vt:lpstr>ทางจักรยาน </vt:lpstr>
      <vt:lpstr>ไฟจราจร</vt:lpstr>
      <vt:lpstr>ไฟกระพริบเตือน</vt:lpstr>
      <vt:lpstr>ไฟส่องสว่าง</vt:lpstr>
      <vt:lpstr>ไฟส่องสว่างทางแยก ทางร่วม</vt:lpstr>
      <vt:lpstr>ป้ายสะท้อนแสง</vt:lpstr>
      <vt:lpstr>ไฟจราจรทางแยก 24 ชั่วโมง</vt:lpstr>
      <vt:lpstr>เขตควบคุมความเร็วในย่านชุมชน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"เคล็ด 5 ส. เพื่อสร้างการมีส่วนร่วมในการขับเคลื่อนงาน ถอดประสบการณ์สองระดับ" </dc:title>
  <dc:creator>wiwat seetamanotch</dc:creator>
  <cp:lastModifiedBy>wiwat seetamanotch</cp:lastModifiedBy>
  <cp:revision>7</cp:revision>
  <dcterms:created xsi:type="dcterms:W3CDTF">2020-01-12T02:49:21Z</dcterms:created>
  <dcterms:modified xsi:type="dcterms:W3CDTF">2020-03-12T11:22:38Z</dcterms:modified>
</cp:coreProperties>
</file>